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62" r:id="rId5"/>
    <p:sldId id="258" r:id="rId6"/>
    <p:sldId id="259" r:id="rId7"/>
    <p:sldId id="260" r:id="rId8"/>
    <p:sldId id="261" r:id="rId9"/>
    <p:sldId id="270" r:id="rId10"/>
    <p:sldId id="277" r:id="rId11"/>
    <p:sldId id="263" r:id="rId12"/>
    <p:sldId id="264" r:id="rId13"/>
    <p:sldId id="273" r:id="rId14"/>
    <p:sldId id="265" r:id="rId15"/>
    <p:sldId id="275" r:id="rId16"/>
    <p:sldId id="267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6992-5182-4975-8909-4DC774EAE4BF}" type="datetimeFigureOut">
              <a:rPr lang="fr-BE" smtClean="0"/>
              <a:t>21/11/2020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F673-2817-4E4C-ABD7-8093CCD423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848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F673-2817-4E4C-ABD7-8093CCD4232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332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F673-2817-4E4C-ABD7-8093CCD4232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129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F673-2817-4E4C-ABD7-8093CCD42328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102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F673-2817-4E4C-ABD7-8093CCD42328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23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F673-2817-4E4C-ABD7-8093CCD4232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04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1F38-2222-2848-AC4D-5F567DB7EA9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0430-2709-2F48-83FD-22989000E6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esa de trabaj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-115755"/>
            <a:ext cx="9403537" cy="7024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100" y="3400425"/>
            <a:ext cx="4748987" cy="103187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Kefa"/>
                <a:cs typeface="Kefa"/>
              </a:rPr>
              <a:t>Modern Justice</a:t>
            </a:r>
            <a:endParaRPr lang="en-US" dirty="0">
              <a:solidFill>
                <a:schemeClr val="bg1"/>
              </a:solidFill>
              <a:latin typeface="Kefa"/>
              <a:cs typeface="Kef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100" y="4419600"/>
            <a:ext cx="45339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Belgium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275" y="875962"/>
            <a:ext cx="9286550" cy="55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Digital platform for Inmates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Currently in three prisons (out of 34)</a:t>
            </a:r>
          </a:p>
          <a:p>
            <a:r>
              <a:rPr lang="en-US" dirty="0" smtClean="0"/>
              <a:t>Television </a:t>
            </a:r>
          </a:p>
          <a:p>
            <a:r>
              <a:rPr lang="en-US" dirty="0" smtClean="0"/>
              <a:t>Telephone</a:t>
            </a:r>
          </a:p>
          <a:p>
            <a:r>
              <a:rPr lang="en-US" dirty="0" smtClean="0"/>
              <a:t>Canteen</a:t>
            </a:r>
          </a:p>
          <a:p>
            <a:r>
              <a:rPr lang="en-US" dirty="0" smtClean="0"/>
              <a:t>Formations</a:t>
            </a:r>
          </a:p>
          <a:p>
            <a:r>
              <a:rPr lang="en-US" dirty="0" smtClean="0"/>
              <a:t>Internal messaging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4736" y="26642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Telephony in cell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693" y="990600"/>
            <a:ext cx="8632614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Telephony in cell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Since 2019</a:t>
            </a:r>
          </a:p>
          <a:p>
            <a:r>
              <a:rPr lang="en-US" dirty="0" smtClean="0"/>
              <a:t>About 90% of the inmates have access to it</a:t>
            </a:r>
          </a:p>
          <a:p>
            <a:r>
              <a:rPr lang="en-US" dirty="0" smtClean="0"/>
              <a:t>VOIP + Power over Ethernet &amp; </a:t>
            </a:r>
            <a:r>
              <a:rPr lang="en-US" dirty="0" err="1" smtClean="0"/>
              <a:t>UTPCables</a:t>
            </a:r>
            <a:r>
              <a:rPr lang="en-US" dirty="0" smtClean="0"/>
              <a:t> in the cell</a:t>
            </a:r>
          </a:p>
          <a:p>
            <a:r>
              <a:rPr lang="en-US" dirty="0" smtClean="0"/>
              <a:t>Obviously to make calls but also </a:t>
            </a:r>
          </a:p>
          <a:p>
            <a:pPr lvl="1"/>
            <a:r>
              <a:rPr lang="en-US" dirty="0" smtClean="0"/>
              <a:t>Checking their money balance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8139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err="1"/>
              <a:t>Vidéoconferences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698246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58800" y="1783080"/>
            <a:ext cx="8229600" cy="588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Due to Covid19</a:t>
            </a:r>
          </a:p>
          <a:p>
            <a:r>
              <a:rPr lang="fr-BE" dirty="0" err="1" smtClean="0"/>
              <a:t>Since</a:t>
            </a:r>
            <a:r>
              <a:rPr lang="fr-BE" dirty="0" smtClean="0"/>
              <a:t> May 2020</a:t>
            </a:r>
          </a:p>
          <a:p>
            <a:r>
              <a:rPr lang="fr-BE" dirty="0" smtClean="0"/>
              <a:t>1 contact per </a:t>
            </a:r>
            <a:r>
              <a:rPr lang="fr-BE" dirty="0" err="1" smtClean="0"/>
              <a:t>week</a:t>
            </a:r>
            <a:r>
              <a:rPr lang="fr-BE" dirty="0" smtClean="0"/>
              <a:t> minimum</a:t>
            </a:r>
          </a:p>
          <a:p>
            <a:r>
              <a:rPr lang="fr-BE" dirty="0" smtClean="0"/>
              <a:t>20 minutes per contact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577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" y="1001644"/>
            <a:ext cx="8357616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698246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58800" y="2380488"/>
            <a:ext cx="8229600" cy="344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/>
              <a:t>Consult</a:t>
            </a:r>
            <a:r>
              <a:rPr lang="fr-BE" dirty="0"/>
              <a:t>-on-line</a:t>
            </a:r>
          </a:p>
          <a:p>
            <a:r>
              <a:rPr lang="fr-BE" dirty="0" err="1"/>
              <a:t>Ehealth</a:t>
            </a:r>
            <a:r>
              <a:rPr lang="fr-BE" dirty="0"/>
              <a:t> - </a:t>
            </a:r>
            <a:r>
              <a:rPr lang="fr-BE" dirty="0" err="1"/>
              <a:t>PacsOnWeb</a:t>
            </a:r>
            <a:endParaRPr lang="fr-BE" dirty="0"/>
          </a:p>
          <a:p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856434"/>
            <a:ext cx="82303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69824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804106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56" y="-23305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1013" y="584326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Kefa"/>
                <a:cs typeface="Kefa"/>
              </a:rPr>
              <a:t>Innovations in prison</a:t>
            </a:r>
            <a:endParaRPr lang="en-US" dirty="0">
              <a:solidFill>
                <a:schemeClr val="bg1"/>
              </a:solidFill>
              <a:latin typeface="Kefa"/>
              <a:cs typeface="Kefa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31012" y="1988310"/>
            <a:ext cx="8361883" cy="399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FFFF"/>
                </a:solidFill>
              </a:rPr>
              <a:t>NewAppEpi</a:t>
            </a:r>
            <a:r>
              <a:rPr lang="en-US" dirty="0" smtClean="0">
                <a:solidFill>
                  <a:srgbClr val="FFFFFF"/>
                </a:solidFill>
              </a:rPr>
              <a:t> (Offender Management system)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Digital Platform for Inmates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VOIP Telephony in every cell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Videoconference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8800" y="2274126"/>
            <a:ext cx="8229600" cy="1143000"/>
          </a:xfrm>
        </p:spPr>
        <p:txBody>
          <a:bodyPr/>
          <a:lstStyle/>
          <a:p>
            <a:r>
              <a:rPr lang="en-US" dirty="0" err="1" smtClean="0"/>
              <a:t>SidisSuite</a:t>
            </a:r>
            <a:r>
              <a:rPr lang="en-US" dirty="0" smtClean="0"/>
              <a:t> and </a:t>
            </a:r>
            <a:r>
              <a:rPr lang="en-US" dirty="0" err="1" smtClean="0"/>
              <a:t>NewAppEpi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39428"/>
            <a:ext cx="9347200" cy="698246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747329"/>
            <a:ext cx="8659368" cy="61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6699D205-7EF8-4197-A588-09C509997905" descr="6699D205-7EF8-4197-A588-09C509997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" y="969368"/>
            <a:ext cx="8978315" cy="54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SidisSuite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Launched 2014</a:t>
            </a:r>
          </a:p>
          <a:p>
            <a:r>
              <a:rPr lang="en-US" dirty="0" smtClean="0"/>
              <a:t>Every Inmates</a:t>
            </a:r>
          </a:p>
          <a:p>
            <a:r>
              <a:rPr lang="en-US" dirty="0" smtClean="0"/>
              <a:t>Daily management of prisoners files </a:t>
            </a:r>
          </a:p>
          <a:p>
            <a:r>
              <a:rPr lang="en-US" dirty="0" smtClean="0"/>
              <a:t>Gives info and help for daily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NewAppEpi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Why do </a:t>
            </a:r>
            <a:r>
              <a:rPr lang="en-US" dirty="0" smtClean="0"/>
              <a:t>we need a new App ?</a:t>
            </a:r>
          </a:p>
          <a:p>
            <a:r>
              <a:rPr lang="en-US" dirty="0" smtClean="0"/>
              <a:t>Among </a:t>
            </a:r>
            <a:r>
              <a:rPr lang="en-US" dirty="0" smtClean="0"/>
              <a:t>other things, because it l</a:t>
            </a:r>
            <a:r>
              <a:rPr lang="en-US" dirty="0" smtClean="0"/>
              <a:t>acks integration</a:t>
            </a:r>
          </a:p>
          <a:p>
            <a:pPr lvl="1"/>
            <a:r>
              <a:rPr lang="en-US" dirty="0" smtClean="0"/>
              <a:t>With prisoner’s account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Cellmade</a:t>
            </a:r>
            <a:r>
              <a:rPr lang="en-US" dirty="0" smtClean="0"/>
              <a:t> (prison’s work system)</a:t>
            </a:r>
          </a:p>
          <a:p>
            <a:pPr lvl="1"/>
            <a:r>
              <a:rPr lang="en-US" dirty="0" err="1" smtClean="0"/>
              <a:t>Digitised</a:t>
            </a:r>
            <a:r>
              <a:rPr lang="en-US" dirty="0" smtClean="0"/>
              <a:t> court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813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Digital platform for Inmates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Actual cell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2" y="1188719"/>
            <a:ext cx="7735270" cy="5156847"/>
          </a:xfrm>
        </p:spPr>
      </p:pic>
    </p:spTree>
    <p:extLst>
      <p:ext uri="{BB962C8B-B14F-4D97-AF65-F5344CB8AC3E}">
        <p14:creationId xmlns:p14="http://schemas.microsoft.com/office/powerpoint/2010/main" val="37527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Affichage à l'écran (4:3)</PresentationFormat>
  <Paragraphs>47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Kefa</vt:lpstr>
      <vt:lpstr>Office Theme</vt:lpstr>
      <vt:lpstr>Modern Justice</vt:lpstr>
      <vt:lpstr>Présentation PowerPoint</vt:lpstr>
      <vt:lpstr>SidisSuite and NewAppEpi</vt:lpstr>
      <vt:lpstr>Présentation PowerPoint</vt:lpstr>
      <vt:lpstr>Présentation PowerPoint</vt:lpstr>
      <vt:lpstr>SidisSuite</vt:lpstr>
      <vt:lpstr>NewAppEpi</vt:lpstr>
      <vt:lpstr>Digital platform for Inmates</vt:lpstr>
      <vt:lpstr>Actual cell </vt:lpstr>
      <vt:lpstr>Présentation PowerPoint</vt:lpstr>
      <vt:lpstr>Digital platform for Inmates</vt:lpstr>
      <vt:lpstr>Telephony in cell</vt:lpstr>
      <vt:lpstr>Présentation PowerPoint</vt:lpstr>
      <vt:lpstr>Telephony in cell</vt:lpstr>
      <vt:lpstr>Vidéoconferences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Rios</dc:creator>
  <cp:lastModifiedBy>Wilderiane Pierre</cp:lastModifiedBy>
  <cp:revision>16</cp:revision>
  <dcterms:created xsi:type="dcterms:W3CDTF">2020-11-09T22:58:38Z</dcterms:created>
  <dcterms:modified xsi:type="dcterms:W3CDTF">2020-11-22T20:39:18Z</dcterms:modified>
</cp:coreProperties>
</file>