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51" r:id="rId3"/>
    <p:sldId id="352" r:id="rId4"/>
    <p:sldId id="358" r:id="rId5"/>
    <p:sldId id="359" r:id="rId6"/>
    <p:sldId id="360" r:id="rId7"/>
    <p:sldId id="389" r:id="rId8"/>
    <p:sldId id="390" r:id="rId9"/>
    <p:sldId id="362" r:id="rId10"/>
    <p:sldId id="363" r:id="rId11"/>
    <p:sldId id="364" r:id="rId12"/>
    <p:sldId id="365" r:id="rId13"/>
    <p:sldId id="366" r:id="rId14"/>
    <p:sldId id="377" r:id="rId15"/>
    <p:sldId id="380" r:id="rId16"/>
    <p:sldId id="381" r:id="rId17"/>
    <p:sldId id="368" r:id="rId18"/>
    <p:sldId id="369" r:id="rId19"/>
    <p:sldId id="378" r:id="rId20"/>
    <p:sldId id="372" r:id="rId21"/>
    <p:sldId id="373" r:id="rId22"/>
    <p:sldId id="374" r:id="rId23"/>
    <p:sldId id="375" r:id="rId24"/>
    <p:sldId id="347" r:id="rId25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 Maria Barcena Canuas" initials="RMBC" lastIdx="1" clrIdx="0">
    <p:extLst>
      <p:ext uri="{19B8F6BF-5375-455C-9EA6-DF929625EA0E}">
        <p15:presenceInfo xmlns:p15="http://schemas.microsoft.com/office/powerpoint/2012/main" userId="S-1-5-21-68982125-722364781-793632794-3577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880"/>
    <a:srgbClr val="1E8CBD"/>
    <a:srgbClr val="AC2485"/>
    <a:srgbClr val="ACEAAC"/>
    <a:srgbClr val="30BE30"/>
    <a:srgbClr val="794EA4"/>
    <a:srgbClr val="6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3" autoAdjust="0"/>
    <p:restoredTop sz="94673"/>
  </p:normalViewPr>
  <p:slideViewPr>
    <p:cSldViewPr snapToGrid="0">
      <p:cViewPr varScale="1">
        <p:scale>
          <a:sx n="80" d="100"/>
          <a:sy n="80" d="100"/>
        </p:scale>
        <p:origin x="51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52CE3-07B7-41F6-9FC0-644E8B067C8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4DBB60-0C15-4894-91B0-85302FC01161}">
      <dgm:prSet phldrT="[Texto]" custT="1"/>
      <dgm:spPr>
        <a:solidFill>
          <a:schemeClr val="accent2">
            <a:lumMod val="50000"/>
            <a:alpha val="60000"/>
          </a:schemeClr>
        </a:solidFill>
      </dgm:spPr>
      <dgm:t>
        <a:bodyPr/>
        <a:lstStyle/>
        <a:p>
          <a:r>
            <a: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General</a:t>
          </a:r>
        </a:p>
      </dgm:t>
    </dgm:pt>
    <dgm:pt modelId="{F551D9E3-21DB-401D-B669-9A112F4AE462}" type="parTrans" cxnId="{E1BFA1C3-9F33-4D74-8B89-8BF6A13C3B0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17320E-86BE-487D-A3FC-3700959C4A8A}" type="sibTrans" cxnId="{E1BFA1C3-9F33-4D74-8B89-8BF6A13C3B0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2FA88A0-E12D-47A0-99D0-E5BCA3F2819D}">
      <dgm:prSet phldrT="[Texto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Defensa Penal</a:t>
          </a:r>
        </a:p>
      </dgm:t>
    </dgm:pt>
    <dgm:pt modelId="{493835C1-5C4C-454E-864D-73C6194C4119}" type="parTrans" cxnId="{AD81B07E-37AC-426F-8D2A-CE914D7E92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D065FC7-D496-4453-82F6-CA1DBC457D10}" type="sibTrans" cxnId="{AD81B07E-37AC-426F-8D2A-CE914D7E92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CAE4BF-AD88-4CF2-84DD-3042937F909D}">
      <dgm:prSet phldrT="[Texto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Asesoría Jurídica</a:t>
          </a:r>
        </a:p>
      </dgm:t>
    </dgm:pt>
    <dgm:pt modelId="{45032521-9319-44E6-A30A-E4489A7E0C61}" type="parTrans" cxnId="{716EB3B3-0BCC-458C-A953-FFFC5EC12A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0F62A8D-86D4-4C37-8294-F07C6D391DB0}" type="sibTrans" cxnId="{716EB3B3-0BCC-458C-A953-FFFC5EC12A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66C722-6424-4AA2-A1AC-BE451798C018}">
      <dgm:prSet phldrT="[Texto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Litigio Estratégico en Derechos Humanos</a:t>
          </a:r>
        </a:p>
      </dgm:t>
    </dgm:pt>
    <dgm:pt modelId="{BD79863D-DC4A-47C8-B96E-502031CEC47B}" type="parTrans" cxnId="{307F0E0C-001B-489D-8A90-1C02DBA7AF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6BD26A-C002-409F-882D-74491D0E1B5C}" type="sibTrans" cxnId="{307F0E0C-001B-489D-8A90-1C02DBA7AF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9C0FBD-6689-4BBB-821F-46927A53E8D9}">
      <dgm:prSet phldrT="[Texto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Supervisión, Evaluación y Servicio Civil de Carrera</a:t>
          </a:r>
        </a:p>
      </dgm:t>
    </dgm:pt>
    <dgm:pt modelId="{F524DAAD-8618-46C9-AC27-26817C0A8321}" type="parTrans" cxnId="{7775ABD7-58E5-43D1-9220-9D49737316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FA00AD-8F9C-4900-B342-29101F953B8B}" type="sibTrans" cxnId="{7775ABD7-58E5-43D1-9220-9D49737316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B44ECC-73A7-411F-AB02-4A75D7E0C678}">
      <dgm:prSet phldrT="[Texto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Administración y Apoyo Operativo</a:t>
          </a:r>
        </a:p>
      </dgm:t>
    </dgm:pt>
    <dgm:pt modelId="{301E9E76-0EDF-4E14-8C95-33E38D196A91}" type="parTrans" cxnId="{C25F543B-6A3F-42AA-931A-0B48260BABC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287F51C-02D3-4E97-ADDE-8706840F09EC}" type="sibTrans" cxnId="{C25F543B-6A3F-42AA-931A-0B48260BABC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C9EDB8D-952E-40D6-B916-226EED617B41}" type="pres">
      <dgm:prSet presAssocID="{CD152CE3-07B7-41F6-9FC0-644E8B067C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E88D3A3-205E-4DB2-B220-5159BFF53556}" type="pres">
      <dgm:prSet presAssocID="{EE4DBB60-0C15-4894-91B0-85302FC01161}" presName="hierRoot1" presStyleCnt="0">
        <dgm:presLayoutVars>
          <dgm:hierBranch val="init"/>
        </dgm:presLayoutVars>
      </dgm:prSet>
      <dgm:spPr/>
    </dgm:pt>
    <dgm:pt modelId="{55E53EE9-4434-4E20-A01D-83A7D6DF300A}" type="pres">
      <dgm:prSet presAssocID="{EE4DBB60-0C15-4894-91B0-85302FC01161}" presName="rootComposite1" presStyleCnt="0"/>
      <dgm:spPr/>
    </dgm:pt>
    <dgm:pt modelId="{B9044BEE-ED33-4FA7-AF5E-5ACD80F54442}" type="pres">
      <dgm:prSet presAssocID="{EE4DBB60-0C15-4894-91B0-85302FC01161}" presName="rootText1" presStyleLbl="node0" presStyleIdx="0" presStyleCnt="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4B8440FC-D2EC-44CE-AE7D-A8F8D7B1E14B}" type="pres">
      <dgm:prSet presAssocID="{EE4DBB60-0C15-4894-91B0-85302FC011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A6DE512-1B97-4F47-A5EF-CD1DA2672F35}" type="pres">
      <dgm:prSet presAssocID="{EE4DBB60-0C15-4894-91B0-85302FC01161}" presName="hierChild2" presStyleCnt="0"/>
      <dgm:spPr/>
    </dgm:pt>
    <dgm:pt modelId="{DA6785C2-2345-4C82-8628-1325B9D38813}" type="pres">
      <dgm:prSet presAssocID="{493835C1-5C4C-454E-864D-73C6194C4119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CFD46B1-6418-4119-8CAE-66AF557D25A7}" type="pres">
      <dgm:prSet presAssocID="{92FA88A0-E12D-47A0-99D0-E5BCA3F2819D}" presName="hierRoot2" presStyleCnt="0">
        <dgm:presLayoutVars>
          <dgm:hierBranch val="init"/>
        </dgm:presLayoutVars>
      </dgm:prSet>
      <dgm:spPr/>
    </dgm:pt>
    <dgm:pt modelId="{B2CE0361-5A35-4EF0-9BF5-5FAC9963FDCC}" type="pres">
      <dgm:prSet presAssocID="{92FA88A0-E12D-47A0-99D0-E5BCA3F2819D}" presName="rootComposite" presStyleCnt="0"/>
      <dgm:spPr/>
    </dgm:pt>
    <dgm:pt modelId="{DE7065A6-F103-478D-83D1-EBB745F9AF6D}" type="pres">
      <dgm:prSet presAssocID="{92FA88A0-E12D-47A0-99D0-E5BCA3F2819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1CC80A-8455-43FB-9DF4-7EB6A8AA9F22}" type="pres">
      <dgm:prSet presAssocID="{92FA88A0-E12D-47A0-99D0-E5BCA3F2819D}" presName="rootConnector" presStyleLbl="node2" presStyleIdx="0" presStyleCnt="5"/>
      <dgm:spPr/>
      <dgm:t>
        <a:bodyPr/>
        <a:lstStyle/>
        <a:p>
          <a:endParaRPr lang="es-ES"/>
        </a:p>
      </dgm:t>
    </dgm:pt>
    <dgm:pt modelId="{C0A1F560-359B-493D-807F-A0C65483400D}" type="pres">
      <dgm:prSet presAssocID="{92FA88A0-E12D-47A0-99D0-E5BCA3F2819D}" presName="hierChild4" presStyleCnt="0"/>
      <dgm:spPr/>
    </dgm:pt>
    <dgm:pt modelId="{C4D75FB0-BF53-41D3-9084-779BB51FB0C6}" type="pres">
      <dgm:prSet presAssocID="{92FA88A0-E12D-47A0-99D0-E5BCA3F2819D}" presName="hierChild5" presStyleCnt="0"/>
      <dgm:spPr/>
    </dgm:pt>
    <dgm:pt modelId="{00E0575D-0623-4C30-A8F4-7E7CD28F2669}" type="pres">
      <dgm:prSet presAssocID="{45032521-9319-44E6-A30A-E4489A7E0C6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3D4C380-CFDE-4215-BE5B-B63821C860C9}" type="pres">
      <dgm:prSet presAssocID="{57CAE4BF-AD88-4CF2-84DD-3042937F909D}" presName="hierRoot2" presStyleCnt="0">
        <dgm:presLayoutVars>
          <dgm:hierBranch val="init"/>
        </dgm:presLayoutVars>
      </dgm:prSet>
      <dgm:spPr/>
    </dgm:pt>
    <dgm:pt modelId="{C5A4F05C-3B7D-46E6-9089-2B95EC766542}" type="pres">
      <dgm:prSet presAssocID="{57CAE4BF-AD88-4CF2-84DD-3042937F909D}" presName="rootComposite" presStyleCnt="0"/>
      <dgm:spPr/>
    </dgm:pt>
    <dgm:pt modelId="{021AE8B6-9E0D-4E47-B37A-18668E5193CE}" type="pres">
      <dgm:prSet presAssocID="{57CAE4BF-AD88-4CF2-84DD-3042937F909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F0A189-42C0-4521-B984-5141A981C651}" type="pres">
      <dgm:prSet presAssocID="{57CAE4BF-AD88-4CF2-84DD-3042937F909D}" presName="rootConnector" presStyleLbl="node2" presStyleIdx="1" presStyleCnt="5"/>
      <dgm:spPr/>
      <dgm:t>
        <a:bodyPr/>
        <a:lstStyle/>
        <a:p>
          <a:endParaRPr lang="es-ES"/>
        </a:p>
      </dgm:t>
    </dgm:pt>
    <dgm:pt modelId="{C92E027F-17E8-4467-8E97-541CCC8E905C}" type="pres">
      <dgm:prSet presAssocID="{57CAE4BF-AD88-4CF2-84DD-3042937F909D}" presName="hierChild4" presStyleCnt="0"/>
      <dgm:spPr/>
    </dgm:pt>
    <dgm:pt modelId="{A23A8ABC-C4D9-4E31-8C29-EF0847BE1A10}" type="pres">
      <dgm:prSet presAssocID="{57CAE4BF-AD88-4CF2-84DD-3042937F909D}" presName="hierChild5" presStyleCnt="0"/>
      <dgm:spPr/>
    </dgm:pt>
    <dgm:pt modelId="{09CD8260-753C-44BE-BA3E-D6F4CFD3E989}" type="pres">
      <dgm:prSet presAssocID="{BD79863D-DC4A-47C8-B96E-502031CEC47B}" presName="Name37" presStyleLbl="parChTrans1D2" presStyleIdx="2" presStyleCnt="5"/>
      <dgm:spPr/>
      <dgm:t>
        <a:bodyPr/>
        <a:lstStyle/>
        <a:p>
          <a:endParaRPr lang="es-ES"/>
        </a:p>
      </dgm:t>
    </dgm:pt>
    <dgm:pt modelId="{23FF341C-7A99-417E-A70D-29FFCCF8D801}" type="pres">
      <dgm:prSet presAssocID="{C966C722-6424-4AA2-A1AC-BE451798C018}" presName="hierRoot2" presStyleCnt="0">
        <dgm:presLayoutVars>
          <dgm:hierBranch val="init"/>
        </dgm:presLayoutVars>
      </dgm:prSet>
      <dgm:spPr/>
    </dgm:pt>
    <dgm:pt modelId="{5AF6800E-F0FB-42EA-A6AD-29B8B0662F28}" type="pres">
      <dgm:prSet presAssocID="{C966C722-6424-4AA2-A1AC-BE451798C018}" presName="rootComposite" presStyleCnt="0"/>
      <dgm:spPr/>
    </dgm:pt>
    <dgm:pt modelId="{B4A69C13-E0AB-4DA6-AE15-F5BF36229173}" type="pres">
      <dgm:prSet presAssocID="{C966C722-6424-4AA2-A1AC-BE451798C018}" presName="rootText" presStyleLbl="node2" presStyleIdx="2" presStyleCnt="5" custLinFactNeighborX="-427" custLinFactNeighborY="25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06FDE4-AFEF-495A-9392-9AC3FDBF8844}" type="pres">
      <dgm:prSet presAssocID="{C966C722-6424-4AA2-A1AC-BE451798C018}" presName="rootConnector" presStyleLbl="node2" presStyleIdx="2" presStyleCnt="5"/>
      <dgm:spPr/>
      <dgm:t>
        <a:bodyPr/>
        <a:lstStyle/>
        <a:p>
          <a:endParaRPr lang="es-ES"/>
        </a:p>
      </dgm:t>
    </dgm:pt>
    <dgm:pt modelId="{DF0AB8C5-B506-46AC-B3F7-95515227CA4F}" type="pres">
      <dgm:prSet presAssocID="{C966C722-6424-4AA2-A1AC-BE451798C018}" presName="hierChild4" presStyleCnt="0"/>
      <dgm:spPr/>
    </dgm:pt>
    <dgm:pt modelId="{815DC784-EE21-427C-9F59-017D41146C0C}" type="pres">
      <dgm:prSet presAssocID="{C966C722-6424-4AA2-A1AC-BE451798C018}" presName="hierChild5" presStyleCnt="0"/>
      <dgm:spPr/>
    </dgm:pt>
    <dgm:pt modelId="{C0591809-71DA-40AF-A408-3B2FD9881D4B}" type="pres">
      <dgm:prSet presAssocID="{F524DAAD-8618-46C9-AC27-26817C0A8321}" presName="Name37" presStyleLbl="parChTrans1D2" presStyleIdx="3" presStyleCnt="5"/>
      <dgm:spPr/>
      <dgm:t>
        <a:bodyPr/>
        <a:lstStyle/>
        <a:p>
          <a:endParaRPr lang="es-ES"/>
        </a:p>
      </dgm:t>
    </dgm:pt>
    <dgm:pt modelId="{7A243AA6-EF0B-4E67-9149-B37892EABEF2}" type="pres">
      <dgm:prSet presAssocID="{779C0FBD-6689-4BBB-821F-46927A53E8D9}" presName="hierRoot2" presStyleCnt="0">
        <dgm:presLayoutVars>
          <dgm:hierBranch val="init"/>
        </dgm:presLayoutVars>
      </dgm:prSet>
      <dgm:spPr/>
    </dgm:pt>
    <dgm:pt modelId="{6274B59A-9964-420B-A0A9-C49546E91171}" type="pres">
      <dgm:prSet presAssocID="{779C0FBD-6689-4BBB-821F-46927A53E8D9}" presName="rootComposite" presStyleCnt="0"/>
      <dgm:spPr/>
    </dgm:pt>
    <dgm:pt modelId="{6F742DB2-49BF-4DFE-8C7F-942CDCBDD533}" type="pres">
      <dgm:prSet presAssocID="{779C0FBD-6689-4BBB-821F-46927A53E8D9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445F08-C141-47F4-8E3C-176A64D3F357}" type="pres">
      <dgm:prSet presAssocID="{779C0FBD-6689-4BBB-821F-46927A53E8D9}" presName="rootConnector" presStyleLbl="node2" presStyleIdx="3" presStyleCnt="5"/>
      <dgm:spPr/>
      <dgm:t>
        <a:bodyPr/>
        <a:lstStyle/>
        <a:p>
          <a:endParaRPr lang="es-ES"/>
        </a:p>
      </dgm:t>
    </dgm:pt>
    <dgm:pt modelId="{AF7898A9-ED91-469D-A9AF-46A078999EB4}" type="pres">
      <dgm:prSet presAssocID="{779C0FBD-6689-4BBB-821F-46927A53E8D9}" presName="hierChild4" presStyleCnt="0"/>
      <dgm:spPr/>
    </dgm:pt>
    <dgm:pt modelId="{F8855EBB-FD34-427F-B96C-80155219BB31}" type="pres">
      <dgm:prSet presAssocID="{779C0FBD-6689-4BBB-821F-46927A53E8D9}" presName="hierChild5" presStyleCnt="0"/>
      <dgm:spPr/>
    </dgm:pt>
    <dgm:pt modelId="{BFC7BEAD-3BF6-435A-AC8C-EC0F12F20656}" type="pres">
      <dgm:prSet presAssocID="{301E9E76-0EDF-4E14-8C95-33E38D196A91}" presName="Name37" presStyleLbl="parChTrans1D2" presStyleIdx="4" presStyleCnt="5"/>
      <dgm:spPr/>
      <dgm:t>
        <a:bodyPr/>
        <a:lstStyle/>
        <a:p>
          <a:endParaRPr lang="es-ES"/>
        </a:p>
      </dgm:t>
    </dgm:pt>
    <dgm:pt modelId="{2F09BDF7-D14F-4AC9-8F41-FC03309956CF}" type="pres">
      <dgm:prSet presAssocID="{26B44ECC-73A7-411F-AB02-4A75D7E0C678}" presName="hierRoot2" presStyleCnt="0">
        <dgm:presLayoutVars>
          <dgm:hierBranch val="init"/>
        </dgm:presLayoutVars>
      </dgm:prSet>
      <dgm:spPr/>
    </dgm:pt>
    <dgm:pt modelId="{85C5BD45-14EB-4DA5-B080-97FFFF616867}" type="pres">
      <dgm:prSet presAssocID="{26B44ECC-73A7-411F-AB02-4A75D7E0C678}" presName="rootComposite" presStyleCnt="0"/>
      <dgm:spPr/>
    </dgm:pt>
    <dgm:pt modelId="{737C1A45-714A-4CEC-954F-B1546CF88E15}" type="pres">
      <dgm:prSet presAssocID="{26B44ECC-73A7-411F-AB02-4A75D7E0C678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CA1F33-DF1B-43CB-84C9-E47CF11B0CA6}" type="pres">
      <dgm:prSet presAssocID="{26B44ECC-73A7-411F-AB02-4A75D7E0C678}" presName="rootConnector" presStyleLbl="node2" presStyleIdx="4" presStyleCnt="5"/>
      <dgm:spPr/>
      <dgm:t>
        <a:bodyPr/>
        <a:lstStyle/>
        <a:p>
          <a:endParaRPr lang="es-ES"/>
        </a:p>
      </dgm:t>
    </dgm:pt>
    <dgm:pt modelId="{55A31E53-8A41-4A26-AEEE-1566466EE82F}" type="pres">
      <dgm:prSet presAssocID="{26B44ECC-73A7-411F-AB02-4A75D7E0C678}" presName="hierChild4" presStyleCnt="0"/>
      <dgm:spPr/>
    </dgm:pt>
    <dgm:pt modelId="{3F53A060-C730-476E-80B6-C268A3BCF9A0}" type="pres">
      <dgm:prSet presAssocID="{26B44ECC-73A7-411F-AB02-4A75D7E0C678}" presName="hierChild5" presStyleCnt="0"/>
      <dgm:spPr/>
    </dgm:pt>
    <dgm:pt modelId="{BB1ECB3F-7D68-409E-90E3-89D8200CFEFF}" type="pres">
      <dgm:prSet presAssocID="{EE4DBB60-0C15-4894-91B0-85302FC01161}" presName="hierChild3" presStyleCnt="0"/>
      <dgm:spPr/>
    </dgm:pt>
  </dgm:ptLst>
  <dgm:cxnLst>
    <dgm:cxn modelId="{58B1E7C6-DE8C-4C8A-9115-F290EC651E25}" type="presOf" srcId="{EE4DBB60-0C15-4894-91B0-85302FC01161}" destId="{4B8440FC-D2EC-44CE-AE7D-A8F8D7B1E14B}" srcOrd="1" destOrd="0" presId="urn:microsoft.com/office/officeart/2005/8/layout/orgChart1"/>
    <dgm:cxn modelId="{E1BFA1C3-9F33-4D74-8B89-8BF6A13C3B07}" srcId="{CD152CE3-07B7-41F6-9FC0-644E8B067C8A}" destId="{EE4DBB60-0C15-4894-91B0-85302FC01161}" srcOrd="0" destOrd="0" parTransId="{F551D9E3-21DB-401D-B669-9A112F4AE462}" sibTransId="{2717320E-86BE-487D-A3FC-3700959C4A8A}"/>
    <dgm:cxn modelId="{AD81B07E-37AC-426F-8D2A-CE914D7E922C}" srcId="{EE4DBB60-0C15-4894-91B0-85302FC01161}" destId="{92FA88A0-E12D-47A0-99D0-E5BCA3F2819D}" srcOrd="0" destOrd="0" parTransId="{493835C1-5C4C-454E-864D-73C6194C4119}" sibTransId="{ED065FC7-D496-4453-82F6-CA1DBC457D10}"/>
    <dgm:cxn modelId="{C25F543B-6A3F-42AA-931A-0B48260BABCA}" srcId="{EE4DBB60-0C15-4894-91B0-85302FC01161}" destId="{26B44ECC-73A7-411F-AB02-4A75D7E0C678}" srcOrd="4" destOrd="0" parTransId="{301E9E76-0EDF-4E14-8C95-33E38D196A91}" sibTransId="{6287F51C-02D3-4E97-ADDE-8706840F09EC}"/>
    <dgm:cxn modelId="{9C6C6D0F-6B2F-4237-AF63-652222C3C42E}" type="presOf" srcId="{45032521-9319-44E6-A30A-E4489A7E0C61}" destId="{00E0575D-0623-4C30-A8F4-7E7CD28F2669}" srcOrd="0" destOrd="0" presId="urn:microsoft.com/office/officeart/2005/8/layout/orgChart1"/>
    <dgm:cxn modelId="{307F0E0C-001B-489D-8A90-1C02DBA7AF3F}" srcId="{EE4DBB60-0C15-4894-91B0-85302FC01161}" destId="{C966C722-6424-4AA2-A1AC-BE451798C018}" srcOrd="2" destOrd="0" parTransId="{BD79863D-DC4A-47C8-B96E-502031CEC47B}" sibTransId="{A66BD26A-C002-409F-882D-74491D0E1B5C}"/>
    <dgm:cxn modelId="{7B1E8858-9AD0-4BF1-A306-075F80AD1F01}" type="presOf" srcId="{92FA88A0-E12D-47A0-99D0-E5BCA3F2819D}" destId="{DE7065A6-F103-478D-83D1-EBB745F9AF6D}" srcOrd="0" destOrd="0" presId="urn:microsoft.com/office/officeart/2005/8/layout/orgChart1"/>
    <dgm:cxn modelId="{012B1C38-B890-42B3-AB43-39870F99C6F0}" type="presOf" srcId="{26B44ECC-73A7-411F-AB02-4A75D7E0C678}" destId="{63CA1F33-DF1B-43CB-84C9-E47CF11B0CA6}" srcOrd="1" destOrd="0" presId="urn:microsoft.com/office/officeart/2005/8/layout/orgChart1"/>
    <dgm:cxn modelId="{600B98F7-1675-4D6C-BF3F-EC9978CAED78}" type="presOf" srcId="{57CAE4BF-AD88-4CF2-84DD-3042937F909D}" destId="{32F0A189-42C0-4521-B984-5141A981C651}" srcOrd="1" destOrd="0" presId="urn:microsoft.com/office/officeart/2005/8/layout/orgChart1"/>
    <dgm:cxn modelId="{F81C6026-9863-4442-BE0D-A44C617E18DB}" type="presOf" srcId="{C966C722-6424-4AA2-A1AC-BE451798C018}" destId="{8C06FDE4-AFEF-495A-9392-9AC3FDBF8844}" srcOrd="1" destOrd="0" presId="urn:microsoft.com/office/officeart/2005/8/layout/orgChart1"/>
    <dgm:cxn modelId="{C60314FF-28EF-4C1C-BA54-D82C37BD88B5}" type="presOf" srcId="{C966C722-6424-4AA2-A1AC-BE451798C018}" destId="{B4A69C13-E0AB-4DA6-AE15-F5BF36229173}" srcOrd="0" destOrd="0" presId="urn:microsoft.com/office/officeart/2005/8/layout/orgChart1"/>
    <dgm:cxn modelId="{E1AB40D1-3A09-47FD-81F2-F781E784A31E}" type="presOf" srcId="{92FA88A0-E12D-47A0-99D0-E5BCA3F2819D}" destId="{C81CC80A-8455-43FB-9DF4-7EB6A8AA9F22}" srcOrd="1" destOrd="0" presId="urn:microsoft.com/office/officeart/2005/8/layout/orgChart1"/>
    <dgm:cxn modelId="{92AD9B5B-95D9-4503-B3B5-CDE1AC85142E}" type="presOf" srcId="{BD79863D-DC4A-47C8-B96E-502031CEC47B}" destId="{09CD8260-753C-44BE-BA3E-D6F4CFD3E989}" srcOrd="0" destOrd="0" presId="urn:microsoft.com/office/officeart/2005/8/layout/orgChart1"/>
    <dgm:cxn modelId="{7775ABD7-58E5-43D1-9220-9D49737316D6}" srcId="{EE4DBB60-0C15-4894-91B0-85302FC01161}" destId="{779C0FBD-6689-4BBB-821F-46927A53E8D9}" srcOrd="3" destOrd="0" parTransId="{F524DAAD-8618-46C9-AC27-26817C0A8321}" sibTransId="{51FA00AD-8F9C-4900-B342-29101F953B8B}"/>
    <dgm:cxn modelId="{21057199-D4C5-4420-8031-25DD7F20E9DA}" type="presOf" srcId="{301E9E76-0EDF-4E14-8C95-33E38D196A91}" destId="{BFC7BEAD-3BF6-435A-AC8C-EC0F12F20656}" srcOrd="0" destOrd="0" presId="urn:microsoft.com/office/officeart/2005/8/layout/orgChart1"/>
    <dgm:cxn modelId="{77729496-CC25-46E8-B410-7A8B7BDA8026}" type="presOf" srcId="{EE4DBB60-0C15-4894-91B0-85302FC01161}" destId="{B9044BEE-ED33-4FA7-AF5E-5ACD80F54442}" srcOrd="0" destOrd="0" presId="urn:microsoft.com/office/officeart/2005/8/layout/orgChart1"/>
    <dgm:cxn modelId="{A295CFC6-8585-4AAF-9D9B-76B73C0FDF46}" type="presOf" srcId="{779C0FBD-6689-4BBB-821F-46927A53E8D9}" destId="{6F742DB2-49BF-4DFE-8C7F-942CDCBDD533}" srcOrd="0" destOrd="0" presId="urn:microsoft.com/office/officeart/2005/8/layout/orgChart1"/>
    <dgm:cxn modelId="{F7BE89DC-649B-4393-8585-9F93CFB33111}" type="presOf" srcId="{493835C1-5C4C-454E-864D-73C6194C4119}" destId="{DA6785C2-2345-4C82-8628-1325B9D38813}" srcOrd="0" destOrd="0" presId="urn:microsoft.com/office/officeart/2005/8/layout/orgChart1"/>
    <dgm:cxn modelId="{716EB3B3-0BCC-458C-A953-FFFC5EC12AEE}" srcId="{EE4DBB60-0C15-4894-91B0-85302FC01161}" destId="{57CAE4BF-AD88-4CF2-84DD-3042937F909D}" srcOrd="1" destOrd="0" parTransId="{45032521-9319-44E6-A30A-E4489A7E0C61}" sibTransId="{70F62A8D-86D4-4C37-8294-F07C6D391DB0}"/>
    <dgm:cxn modelId="{51C8350C-D8ED-4F2A-90C5-DF66895FB51D}" type="presOf" srcId="{CD152CE3-07B7-41F6-9FC0-644E8B067C8A}" destId="{AC9EDB8D-952E-40D6-B916-226EED617B41}" srcOrd="0" destOrd="0" presId="urn:microsoft.com/office/officeart/2005/8/layout/orgChart1"/>
    <dgm:cxn modelId="{2A4833BE-1B0D-4E45-99C6-79EF30D36C0C}" type="presOf" srcId="{F524DAAD-8618-46C9-AC27-26817C0A8321}" destId="{C0591809-71DA-40AF-A408-3B2FD9881D4B}" srcOrd="0" destOrd="0" presId="urn:microsoft.com/office/officeart/2005/8/layout/orgChart1"/>
    <dgm:cxn modelId="{08428240-450D-424D-808E-79832AB574F6}" type="presOf" srcId="{57CAE4BF-AD88-4CF2-84DD-3042937F909D}" destId="{021AE8B6-9E0D-4E47-B37A-18668E5193CE}" srcOrd="0" destOrd="0" presId="urn:microsoft.com/office/officeart/2005/8/layout/orgChart1"/>
    <dgm:cxn modelId="{0DF3D975-C77C-486C-BFAD-5FD3143B8237}" type="presOf" srcId="{26B44ECC-73A7-411F-AB02-4A75D7E0C678}" destId="{737C1A45-714A-4CEC-954F-B1546CF88E15}" srcOrd="0" destOrd="0" presId="urn:microsoft.com/office/officeart/2005/8/layout/orgChart1"/>
    <dgm:cxn modelId="{8BDED973-2D4A-45D7-A5FB-4FEFDBD3639B}" type="presOf" srcId="{779C0FBD-6689-4BBB-821F-46927A53E8D9}" destId="{44445F08-C141-47F4-8E3C-176A64D3F357}" srcOrd="1" destOrd="0" presId="urn:microsoft.com/office/officeart/2005/8/layout/orgChart1"/>
    <dgm:cxn modelId="{5AB28132-EBB1-45F7-8296-C13EE420E93C}" type="presParOf" srcId="{AC9EDB8D-952E-40D6-B916-226EED617B41}" destId="{4E88D3A3-205E-4DB2-B220-5159BFF53556}" srcOrd="0" destOrd="0" presId="urn:microsoft.com/office/officeart/2005/8/layout/orgChart1"/>
    <dgm:cxn modelId="{6092891A-BE45-427C-84EA-442B7F64136F}" type="presParOf" srcId="{4E88D3A3-205E-4DB2-B220-5159BFF53556}" destId="{55E53EE9-4434-4E20-A01D-83A7D6DF300A}" srcOrd="0" destOrd="0" presId="urn:microsoft.com/office/officeart/2005/8/layout/orgChart1"/>
    <dgm:cxn modelId="{EC44EDF7-A04A-497A-8EB4-3DDF6BD79CEC}" type="presParOf" srcId="{55E53EE9-4434-4E20-A01D-83A7D6DF300A}" destId="{B9044BEE-ED33-4FA7-AF5E-5ACD80F54442}" srcOrd="0" destOrd="0" presId="urn:microsoft.com/office/officeart/2005/8/layout/orgChart1"/>
    <dgm:cxn modelId="{64A38110-2B55-4789-B840-F9119090B360}" type="presParOf" srcId="{55E53EE9-4434-4E20-A01D-83A7D6DF300A}" destId="{4B8440FC-D2EC-44CE-AE7D-A8F8D7B1E14B}" srcOrd="1" destOrd="0" presId="urn:microsoft.com/office/officeart/2005/8/layout/orgChart1"/>
    <dgm:cxn modelId="{F3D390ED-9F6A-4E9B-856B-779E7F5E1981}" type="presParOf" srcId="{4E88D3A3-205E-4DB2-B220-5159BFF53556}" destId="{9A6DE512-1B97-4F47-A5EF-CD1DA2672F35}" srcOrd="1" destOrd="0" presId="urn:microsoft.com/office/officeart/2005/8/layout/orgChart1"/>
    <dgm:cxn modelId="{5E52E767-8352-4028-8C17-2539FB5D7218}" type="presParOf" srcId="{9A6DE512-1B97-4F47-A5EF-CD1DA2672F35}" destId="{DA6785C2-2345-4C82-8628-1325B9D38813}" srcOrd="0" destOrd="0" presId="urn:microsoft.com/office/officeart/2005/8/layout/orgChart1"/>
    <dgm:cxn modelId="{2C09D654-F533-4C65-BFAC-23179FA46164}" type="presParOf" srcId="{9A6DE512-1B97-4F47-A5EF-CD1DA2672F35}" destId="{5CFD46B1-6418-4119-8CAE-66AF557D25A7}" srcOrd="1" destOrd="0" presId="urn:microsoft.com/office/officeart/2005/8/layout/orgChart1"/>
    <dgm:cxn modelId="{FC1647E6-6219-4810-8F20-C22E096AF2C9}" type="presParOf" srcId="{5CFD46B1-6418-4119-8CAE-66AF557D25A7}" destId="{B2CE0361-5A35-4EF0-9BF5-5FAC9963FDCC}" srcOrd="0" destOrd="0" presId="urn:microsoft.com/office/officeart/2005/8/layout/orgChart1"/>
    <dgm:cxn modelId="{39D1B3B3-28E2-49F1-A480-90A264DB3F31}" type="presParOf" srcId="{B2CE0361-5A35-4EF0-9BF5-5FAC9963FDCC}" destId="{DE7065A6-F103-478D-83D1-EBB745F9AF6D}" srcOrd="0" destOrd="0" presId="urn:microsoft.com/office/officeart/2005/8/layout/orgChart1"/>
    <dgm:cxn modelId="{064A0133-E523-48CF-97BF-CC308747EB42}" type="presParOf" srcId="{B2CE0361-5A35-4EF0-9BF5-5FAC9963FDCC}" destId="{C81CC80A-8455-43FB-9DF4-7EB6A8AA9F22}" srcOrd="1" destOrd="0" presId="urn:microsoft.com/office/officeart/2005/8/layout/orgChart1"/>
    <dgm:cxn modelId="{76BD0C89-D859-4D71-A927-DAF137019DFD}" type="presParOf" srcId="{5CFD46B1-6418-4119-8CAE-66AF557D25A7}" destId="{C0A1F560-359B-493D-807F-A0C65483400D}" srcOrd="1" destOrd="0" presId="urn:microsoft.com/office/officeart/2005/8/layout/orgChart1"/>
    <dgm:cxn modelId="{20133952-CA34-4D74-A0D2-D0E380F66B72}" type="presParOf" srcId="{5CFD46B1-6418-4119-8CAE-66AF557D25A7}" destId="{C4D75FB0-BF53-41D3-9084-779BB51FB0C6}" srcOrd="2" destOrd="0" presId="urn:microsoft.com/office/officeart/2005/8/layout/orgChart1"/>
    <dgm:cxn modelId="{68D2F444-4CB6-43C4-A44D-58714967C00B}" type="presParOf" srcId="{9A6DE512-1B97-4F47-A5EF-CD1DA2672F35}" destId="{00E0575D-0623-4C30-A8F4-7E7CD28F2669}" srcOrd="2" destOrd="0" presId="urn:microsoft.com/office/officeart/2005/8/layout/orgChart1"/>
    <dgm:cxn modelId="{DADEADB3-618E-4BAA-9BC8-EA22DDFE6FCD}" type="presParOf" srcId="{9A6DE512-1B97-4F47-A5EF-CD1DA2672F35}" destId="{B3D4C380-CFDE-4215-BE5B-B63821C860C9}" srcOrd="3" destOrd="0" presId="urn:microsoft.com/office/officeart/2005/8/layout/orgChart1"/>
    <dgm:cxn modelId="{D1928CD8-A4C8-494F-AD30-D5C97C4963DB}" type="presParOf" srcId="{B3D4C380-CFDE-4215-BE5B-B63821C860C9}" destId="{C5A4F05C-3B7D-46E6-9089-2B95EC766542}" srcOrd="0" destOrd="0" presId="urn:microsoft.com/office/officeart/2005/8/layout/orgChart1"/>
    <dgm:cxn modelId="{A69D0C73-E1AE-49F0-9929-D63E63DFD1B8}" type="presParOf" srcId="{C5A4F05C-3B7D-46E6-9089-2B95EC766542}" destId="{021AE8B6-9E0D-4E47-B37A-18668E5193CE}" srcOrd="0" destOrd="0" presId="urn:microsoft.com/office/officeart/2005/8/layout/orgChart1"/>
    <dgm:cxn modelId="{ACC57242-2E7F-4F78-AB66-A27A6501D920}" type="presParOf" srcId="{C5A4F05C-3B7D-46E6-9089-2B95EC766542}" destId="{32F0A189-42C0-4521-B984-5141A981C651}" srcOrd="1" destOrd="0" presId="urn:microsoft.com/office/officeart/2005/8/layout/orgChart1"/>
    <dgm:cxn modelId="{5B82001C-F80D-4EB8-9434-4D3E87EAB1A4}" type="presParOf" srcId="{B3D4C380-CFDE-4215-BE5B-B63821C860C9}" destId="{C92E027F-17E8-4467-8E97-541CCC8E905C}" srcOrd="1" destOrd="0" presId="urn:microsoft.com/office/officeart/2005/8/layout/orgChart1"/>
    <dgm:cxn modelId="{355329C1-A24A-4AA3-B3D8-30C662D66D09}" type="presParOf" srcId="{B3D4C380-CFDE-4215-BE5B-B63821C860C9}" destId="{A23A8ABC-C4D9-4E31-8C29-EF0847BE1A10}" srcOrd="2" destOrd="0" presId="urn:microsoft.com/office/officeart/2005/8/layout/orgChart1"/>
    <dgm:cxn modelId="{DB7629B7-BD36-4C1D-AF22-D339EE2AAA3B}" type="presParOf" srcId="{9A6DE512-1B97-4F47-A5EF-CD1DA2672F35}" destId="{09CD8260-753C-44BE-BA3E-D6F4CFD3E989}" srcOrd="4" destOrd="0" presId="urn:microsoft.com/office/officeart/2005/8/layout/orgChart1"/>
    <dgm:cxn modelId="{85600C0F-2BE9-44CB-81CA-5BBF2A355CA9}" type="presParOf" srcId="{9A6DE512-1B97-4F47-A5EF-CD1DA2672F35}" destId="{23FF341C-7A99-417E-A70D-29FFCCF8D801}" srcOrd="5" destOrd="0" presId="urn:microsoft.com/office/officeart/2005/8/layout/orgChart1"/>
    <dgm:cxn modelId="{087AAD47-1F3E-4B1D-922E-C0A36B4A9A59}" type="presParOf" srcId="{23FF341C-7A99-417E-A70D-29FFCCF8D801}" destId="{5AF6800E-F0FB-42EA-A6AD-29B8B0662F28}" srcOrd="0" destOrd="0" presId="urn:microsoft.com/office/officeart/2005/8/layout/orgChart1"/>
    <dgm:cxn modelId="{82D07DC3-3BB6-435B-8B89-139E77D3C955}" type="presParOf" srcId="{5AF6800E-F0FB-42EA-A6AD-29B8B0662F28}" destId="{B4A69C13-E0AB-4DA6-AE15-F5BF36229173}" srcOrd="0" destOrd="0" presId="urn:microsoft.com/office/officeart/2005/8/layout/orgChart1"/>
    <dgm:cxn modelId="{CE6AE54D-6A66-4A7C-AB98-AD33F54CA120}" type="presParOf" srcId="{5AF6800E-F0FB-42EA-A6AD-29B8B0662F28}" destId="{8C06FDE4-AFEF-495A-9392-9AC3FDBF8844}" srcOrd="1" destOrd="0" presId="urn:microsoft.com/office/officeart/2005/8/layout/orgChart1"/>
    <dgm:cxn modelId="{888C5751-30C6-4C8E-B966-3F0E15935F20}" type="presParOf" srcId="{23FF341C-7A99-417E-A70D-29FFCCF8D801}" destId="{DF0AB8C5-B506-46AC-B3F7-95515227CA4F}" srcOrd="1" destOrd="0" presId="urn:microsoft.com/office/officeart/2005/8/layout/orgChart1"/>
    <dgm:cxn modelId="{A71D3B62-DE03-499D-A769-7CE6AD2F7D9C}" type="presParOf" srcId="{23FF341C-7A99-417E-A70D-29FFCCF8D801}" destId="{815DC784-EE21-427C-9F59-017D41146C0C}" srcOrd="2" destOrd="0" presId="urn:microsoft.com/office/officeart/2005/8/layout/orgChart1"/>
    <dgm:cxn modelId="{6191C56E-BE17-4C32-B609-DCAE511DEFDF}" type="presParOf" srcId="{9A6DE512-1B97-4F47-A5EF-CD1DA2672F35}" destId="{C0591809-71DA-40AF-A408-3B2FD9881D4B}" srcOrd="6" destOrd="0" presId="urn:microsoft.com/office/officeart/2005/8/layout/orgChart1"/>
    <dgm:cxn modelId="{B20A5AFD-878B-4865-A8E7-4E6E57F4D76D}" type="presParOf" srcId="{9A6DE512-1B97-4F47-A5EF-CD1DA2672F35}" destId="{7A243AA6-EF0B-4E67-9149-B37892EABEF2}" srcOrd="7" destOrd="0" presId="urn:microsoft.com/office/officeart/2005/8/layout/orgChart1"/>
    <dgm:cxn modelId="{0717E0FF-3F69-4C52-AE03-02ACAEDCD73B}" type="presParOf" srcId="{7A243AA6-EF0B-4E67-9149-B37892EABEF2}" destId="{6274B59A-9964-420B-A0A9-C49546E91171}" srcOrd="0" destOrd="0" presId="urn:microsoft.com/office/officeart/2005/8/layout/orgChart1"/>
    <dgm:cxn modelId="{BAAC9F23-E484-49FE-8632-63DE790D47D6}" type="presParOf" srcId="{6274B59A-9964-420B-A0A9-C49546E91171}" destId="{6F742DB2-49BF-4DFE-8C7F-942CDCBDD533}" srcOrd="0" destOrd="0" presId="urn:microsoft.com/office/officeart/2005/8/layout/orgChart1"/>
    <dgm:cxn modelId="{B6D9B8C8-7AB3-4034-92B8-0CF301D347D2}" type="presParOf" srcId="{6274B59A-9964-420B-A0A9-C49546E91171}" destId="{44445F08-C141-47F4-8E3C-176A64D3F357}" srcOrd="1" destOrd="0" presId="urn:microsoft.com/office/officeart/2005/8/layout/orgChart1"/>
    <dgm:cxn modelId="{9A6F45F3-99F9-45F0-B3FD-F9FEA8718370}" type="presParOf" srcId="{7A243AA6-EF0B-4E67-9149-B37892EABEF2}" destId="{AF7898A9-ED91-469D-A9AF-46A078999EB4}" srcOrd="1" destOrd="0" presId="urn:microsoft.com/office/officeart/2005/8/layout/orgChart1"/>
    <dgm:cxn modelId="{39C9E5F2-98A5-4F61-8E9E-F39336E33269}" type="presParOf" srcId="{7A243AA6-EF0B-4E67-9149-B37892EABEF2}" destId="{F8855EBB-FD34-427F-B96C-80155219BB31}" srcOrd="2" destOrd="0" presId="urn:microsoft.com/office/officeart/2005/8/layout/orgChart1"/>
    <dgm:cxn modelId="{240E5D76-81A0-475D-8468-C61B3D4FCB04}" type="presParOf" srcId="{9A6DE512-1B97-4F47-A5EF-CD1DA2672F35}" destId="{BFC7BEAD-3BF6-435A-AC8C-EC0F12F20656}" srcOrd="8" destOrd="0" presId="urn:microsoft.com/office/officeart/2005/8/layout/orgChart1"/>
    <dgm:cxn modelId="{1ADEF853-C3FD-4C3C-85E3-9302EF379B1D}" type="presParOf" srcId="{9A6DE512-1B97-4F47-A5EF-CD1DA2672F35}" destId="{2F09BDF7-D14F-4AC9-8F41-FC03309956CF}" srcOrd="9" destOrd="0" presId="urn:microsoft.com/office/officeart/2005/8/layout/orgChart1"/>
    <dgm:cxn modelId="{AA63B0BE-CE41-4B8D-A8E2-EFB90009D4FD}" type="presParOf" srcId="{2F09BDF7-D14F-4AC9-8F41-FC03309956CF}" destId="{85C5BD45-14EB-4DA5-B080-97FFFF616867}" srcOrd="0" destOrd="0" presId="urn:microsoft.com/office/officeart/2005/8/layout/orgChart1"/>
    <dgm:cxn modelId="{027AD79D-CC3B-4FB3-91D2-C75BE4ECDB82}" type="presParOf" srcId="{85C5BD45-14EB-4DA5-B080-97FFFF616867}" destId="{737C1A45-714A-4CEC-954F-B1546CF88E15}" srcOrd="0" destOrd="0" presId="urn:microsoft.com/office/officeart/2005/8/layout/orgChart1"/>
    <dgm:cxn modelId="{CBE4B4A2-D637-4A95-9452-C7E275A5CCC2}" type="presParOf" srcId="{85C5BD45-14EB-4DA5-B080-97FFFF616867}" destId="{63CA1F33-DF1B-43CB-84C9-E47CF11B0CA6}" srcOrd="1" destOrd="0" presId="urn:microsoft.com/office/officeart/2005/8/layout/orgChart1"/>
    <dgm:cxn modelId="{0DDE658A-9130-430F-8C71-F18075B21407}" type="presParOf" srcId="{2F09BDF7-D14F-4AC9-8F41-FC03309956CF}" destId="{55A31E53-8A41-4A26-AEEE-1566466EE82F}" srcOrd="1" destOrd="0" presId="urn:microsoft.com/office/officeart/2005/8/layout/orgChart1"/>
    <dgm:cxn modelId="{7E2470B1-4E68-4686-9442-F5D5A563A6AA}" type="presParOf" srcId="{2F09BDF7-D14F-4AC9-8F41-FC03309956CF}" destId="{3F53A060-C730-476E-80B6-C268A3BCF9A0}" srcOrd="2" destOrd="0" presId="urn:microsoft.com/office/officeart/2005/8/layout/orgChart1"/>
    <dgm:cxn modelId="{A754E2F4-F1E0-475F-97C0-19188EC9FA7D}" type="presParOf" srcId="{4E88D3A3-205E-4DB2-B220-5159BFF53556}" destId="{BB1ECB3F-7D68-409E-90E3-89D8200CFE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52CE3-07B7-41F6-9FC0-644E8B067C8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2FA88A0-E12D-47A0-99D0-E5BCA3F2819D}">
      <dgm:prSet phldrT="[Texto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Secretaría Técnica de Combate a la Tortura, Tratos Crueles e Inhumanos</a:t>
          </a:r>
        </a:p>
      </dgm:t>
    </dgm:pt>
    <dgm:pt modelId="{493835C1-5C4C-454E-864D-73C6194C4119}" type="parTrans" cxnId="{AD81B07E-37AC-426F-8D2A-CE914D7E922C}">
      <dgm:prSet/>
      <dgm:spPr/>
      <dgm:t>
        <a:bodyPr/>
        <a:lstStyle/>
        <a:p>
          <a:endParaRPr lang="es-ES"/>
        </a:p>
      </dgm:t>
    </dgm:pt>
    <dgm:pt modelId="{ED065FC7-D496-4453-82F6-CA1DBC457D10}" type="sibTrans" cxnId="{AD81B07E-37AC-426F-8D2A-CE914D7E922C}">
      <dgm:prSet/>
      <dgm:spPr/>
      <dgm:t>
        <a:bodyPr/>
        <a:lstStyle/>
        <a:p>
          <a:endParaRPr lang="es-ES"/>
        </a:p>
      </dgm:t>
    </dgm:pt>
    <dgm:pt modelId="{57CAE4BF-AD88-4CF2-84DD-3042937F909D}">
      <dgm:prSet phldrT="[Texto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MX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Secretaría Técnica de Consulta Normativa y Gestión </a:t>
          </a:r>
          <a:r>
            <a:rPr lang="es-MX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Intrainstitucional</a:t>
          </a:r>
          <a:endParaRPr lang="es-ES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32521-9319-44E6-A30A-E4489A7E0C61}" type="parTrans" cxnId="{716EB3B3-0BCC-458C-A953-FFFC5EC12AEE}">
      <dgm:prSet/>
      <dgm:spPr/>
      <dgm:t>
        <a:bodyPr/>
        <a:lstStyle/>
        <a:p>
          <a:endParaRPr lang="es-ES"/>
        </a:p>
      </dgm:t>
    </dgm:pt>
    <dgm:pt modelId="{70F62A8D-86D4-4C37-8294-F07C6D391DB0}" type="sibTrans" cxnId="{716EB3B3-0BCC-458C-A953-FFFC5EC12AEE}">
      <dgm:prSet/>
      <dgm:spPr/>
      <dgm:t>
        <a:bodyPr/>
        <a:lstStyle/>
        <a:p>
          <a:endParaRPr lang="es-ES"/>
        </a:p>
      </dgm:t>
    </dgm:pt>
    <dgm:pt modelId="{C966C722-6424-4AA2-A1AC-BE451798C018}">
      <dgm:prSet phldrT="[Texto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Secretaría Técnica de Vinculación con la Sociedad 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79863D-DC4A-47C8-B96E-502031CEC47B}" type="parTrans" cxnId="{307F0E0C-001B-489D-8A90-1C02DBA7AF3F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A66BD26A-C002-409F-882D-74491D0E1B5C}" type="sibTrans" cxnId="{307F0E0C-001B-489D-8A90-1C02DBA7AF3F}">
      <dgm:prSet/>
      <dgm:spPr/>
      <dgm:t>
        <a:bodyPr/>
        <a:lstStyle/>
        <a:p>
          <a:endParaRPr lang="es-ES"/>
        </a:p>
      </dgm:t>
    </dgm:pt>
    <dgm:pt modelId="{779C0FBD-6689-4BBB-821F-46927A53E8D9}">
      <dgm:prSet phldrT="[Texto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Secretaría Técnica de Cooperación Interinstitucional</a:t>
          </a:r>
        </a:p>
      </dgm:t>
    </dgm:pt>
    <dgm:pt modelId="{F524DAAD-8618-46C9-AC27-26817C0A8321}" type="parTrans" cxnId="{7775ABD7-58E5-43D1-9220-9D49737316D6}">
      <dgm:prSet/>
      <dgm:spPr/>
      <dgm:t>
        <a:bodyPr/>
        <a:lstStyle/>
        <a:p>
          <a:endParaRPr lang="es-ES"/>
        </a:p>
      </dgm:t>
    </dgm:pt>
    <dgm:pt modelId="{51FA00AD-8F9C-4900-B342-29101F953B8B}" type="sibTrans" cxnId="{7775ABD7-58E5-43D1-9220-9D49737316D6}">
      <dgm:prSet/>
      <dgm:spPr/>
      <dgm:t>
        <a:bodyPr/>
        <a:lstStyle/>
        <a:p>
          <a:endParaRPr lang="es-ES"/>
        </a:p>
      </dgm:t>
    </dgm:pt>
    <dgm:pt modelId="{EE4DBB60-0C15-4894-91B0-85302FC01161}">
      <dgm:prSet phldrT="[Texto]"/>
      <dgm:spPr>
        <a:noFill/>
        <a:ln>
          <a:noFill/>
        </a:ln>
      </dgm:spPr>
      <dgm:t>
        <a:bodyPr/>
        <a:lstStyle/>
        <a:p>
          <a:r>
            <a:rPr lang="es-ES" dirty="0"/>
            <a:t>Dirección General</a:t>
          </a:r>
        </a:p>
      </dgm:t>
    </dgm:pt>
    <dgm:pt modelId="{2717320E-86BE-487D-A3FC-3700959C4A8A}" type="sibTrans" cxnId="{E1BFA1C3-9F33-4D74-8B89-8BF6A13C3B07}">
      <dgm:prSet/>
      <dgm:spPr/>
      <dgm:t>
        <a:bodyPr/>
        <a:lstStyle/>
        <a:p>
          <a:endParaRPr lang="es-ES"/>
        </a:p>
      </dgm:t>
    </dgm:pt>
    <dgm:pt modelId="{F551D9E3-21DB-401D-B669-9A112F4AE462}" type="parTrans" cxnId="{E1BFA1C3-9F33-4D74-8B89-8BF6A13C3B07}">
      <dgm:prSet/>
      <dgm:spPr/>
      <dgm:t>
        <a:bodyPr/>
        <a:lstStyle/>
        <a:p>
          <a:endParaRPr lang="es-ES"/>
        </a:p>
      </dgm:t>
    </dgm:pt>
    <dgm:pt modelId="{AC9EDB8D-952E-40D6-B916-226EED617B41}" type="pres">
      <dgm:prSet presAssocID="{CD152CE3-07B7-41F6-9FC0-644E8B067C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E88D3A3-205E-4DB2-B220-5159BFF53556}" type="pres">
      <dgm:prSet presAssocID="{EE4DBB60-0C15-4894-91B0-85302FC01161}" presName="hierRoot1" presStyleCnt="0">
        <dgm:presLayoutVars>
          <dgm:hierBranch val="init"/>
        </dgm:presLayoutVars>
      </dgm:prSet>
      <dgm:spPr/>
    </dgm:pt>
    <dgm:pt modelId="{55E53EE9-4434-4E20-A01D-83A7D6DF300A}" type="pres">
      <dgm:prSet presAssocID="{EE4DBB60-0C15-4894-91B0-85302FC01161}" presName="rootComposite1" presStyleCnt="0"/>
      <dgm:spPr/>
    </dgm:pt>
    <dgm:pt modelId="{B9044BEE-ED33-4FA7-AF5E-5ACD80F54442}" type="pres">
      <dgm:prSet presAssocID="{EE4DBB60-0C15-4894-91B0-85302FC011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8440FC-D2EC-44CE-AE7D-A8F8D7B1E14B}" type="pres">
      <dgm:prSet presAssocID="{EE4DBB60-0C15-4894-91B0-85302FC011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A6DE512-1B97-4F47-A5EF-CD1DA2672F35}" type="pres">
      <dgm:prSet presAssocID="{EE4DBB60-0C15-4894-91B0-85302FC01161}" presName="hierChild2" presStyleCnt="0"/>
      <dgm:spPr/>
    </dgm:pt>
    <dgm:pt modelId="{DA6785C2-2345-4C82-8628-1325B9D38813}" type="pres">
      <dgm:prSet presAssocID="{493835C1-5C4C-454E-864D-73C6194C411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CFD46B1-6418-4119-8CAE-66AF557D25A7}" type="pres">
      <dgm:prSet presAssocID="{92FA88A0-E12D-47A0-99D0-E5BCA3F2819D}" presName="hierRoot2" presStyleCnt="0">
        <dgm:presLayoutVars>
          <dgm:hierBranch val="init"/>
        </dgm:presLayoutVars>
      </dgm:prSet>
      <dgm:spPr/>
    </dgm:pt>
    <dgm:pt modelId="{B2CE0361-5A35-4EF0-9BF5-5FAC9963FDCC}" type="pres">
      <dgm:prSet presAssocID="{92FA88A0-E12D-47A0-99D0-E5BCA3F2819D}" presName="rootComposite" presStyleCnt="0"/>
      <dgm:spPr/>
    </dgm:pt>
    <dgm:pt modelId="{DE7065A6-F103-478D-83D1-EBB745F9AF6D}" type="pres">
      <dgm:prSet presAssocID="{92FA88A0-E12D-47A0-99D0-E5BCA3F2819D}" presName="rootText" presStyleLbl="node2" presStyleIdx="0" presStyleCnt="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C81CC80A-8455-43FB-9DF4-7EB6A8AA9F22}" type="pres">
      <dgm:prSet presAssocID="{92FA88A0-E12D-47A0-99D0-E5BCA3F2819D}" presName="rootConnector" presStyleLbl="node2" presStyleIdx="0" presStyleCnt="4"/>
      <dgm:spPr/>
      <dgm:t>
        <a:bodyPr/>
        <a:lstStyle/>
        <a:p>
          <a:endParaRPr lang="es-ES"/>
        </a:p>
      </dgm:t>
    </dgm:pt>
    <dgm:pt modelId="{C0A1F560-359B-493D-807F-A0C65483400D}" type="pres">
      <dgm:prSet presAssocID="{92FA88A0-E12D-47A0-99D0-E5BCA3F2819D}" presName="hierChild4" presStyleCnt="0"/>
      <dgm:spPr/>
    </dgm:pt>
    <dgm:pt modelId="{C4D75FB0-BF53-41D3-9084-779BB51FB0C6}" type="pres">
      <dgm:prSet presAssocID="{92FA88A0-E12D-47A0-99D0-E5BCA3F2819D}" presName="hierChild5" presStyleCnt="0"/>
      <dgm:spPr/>
    </dgm:pt>
    <dgm:pt modelId="{00E0575D-0623-4C30-A8F4-7E7CD28F2669}" type="pres">
      <dgm:prSet presAssocID="{45032521-9319-44E6-A30A-E4489A7E0C6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3D4C380-CFDE-4215-BE5B-B63821C860C9}" type="pres">
      <dgm:prSet presAssocID="{57CAE4BF-AD88-4CF2-84DD-3042937F909D}" presName="hierRoot2" presStyleCnt="0">
        <dgm:presLayoutVars>
          <dgm:hierBranch val="init"/>
        </dgm:presLayoutVars>
      </dgm:prSet>
      <dgm:spPr/>
    </dgm:pt>
    <dgm:pt modelId="{C5A4F05C-3B7D-46E6-9089-2B95EC766542}" type="pres">
      <dgm:prSet presAssocID="{57CAE4BF-AD88-4CF2-84DD-3042937F909D}" presName="rootComposite" presStyleCnt="0"/>
      <dgm:spPr/>
    </dgm:pt>
    <dgm:pt modelId="{021AE8B6-9E0D-4E47-B37A-18668E5193CE}" type="pres">
      <dgm:prSet presAssocID="{57CAE4BF-AD88-4CF2-84DD-3042937F909D}" presName="rootText" presStyleLbl="node2" presStyleIdx="1" presStyleCnt="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32F0A189-42C0-4521-B984-5141A981C651}" type="pres">
      <dgm:prSet presAssocID="{57CAE4BF-AD88-4CF2-84DD-3042937F909D}" presName="rootConnector" presStyleLbl="node2" presStyleIdx="1" presStyleCnt="4"/>
      <dgm:spPr/>
      <dgm:t>
        <a:bodyPr/>
        <a:lstStyle/>
        <a:p>
          <a:endParaRPr lang="es-ES"/>
        </a:p>
      </dgm:t>
    </dgm:pt>
    <dgm:pt modelId="{C92E027F-17E8-4467-8E97-541CCC8E905C}" type="pres">
      <dgm:prSet presAssocID="{57CAE4BF-AD88-4CF2-84DD-3042937F909D}" presName="hierChild4" presStyleCnt="0"/>
      <dgm:spPr/>
    </dgm:pt>
    <dgm:pt modelId="{A23A8ABC-C4D9-4E31-8C29-EF0847BE1A10}" type="pres">
      <dgm:prSet presAssocID="{57CAE4BF-AD88-4CF2-84DD-3042937F909D}" presName="hierChild5" presStyleCnt="0"/>
      <dgm:spPr/>
    </dgm:pt>
    <dgm:pt modelId="{09CD8260-753C-44BE-BA3E-D6F4CFD3E989}" type="pres">
      <dgm:prSet presAssocID="{BD79863D-DC4A-47C8-B96E-502031CEC47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FF341C-7A99-417E-A70D-29FFCCF8D801}" type="pres">
      <dgm:prSet presAssocID="{C966C722-6424-4AA2-A1AC-BE451798C018}" presName="hierRoot2" presStyleCnt="0">
        <dgm:presLayoutVars>
          <dgm:hierBranch val="init"/>
        </dgm:presLayoutVars>
      </dgm:prSet>
      <dgm:spPr/>
    </dgm:pt>
    <dgm:pt modelId="{5AF6800E-F0FB-42EA-A6AD-29B8B0662F28}" type="pres">
      <dgm:prSet presAssocID="{C966C722-6424-4AA2-A1AC-BE451798C018}" presName="rootComposite" presStyleCnt="0"/>
      <dgm:spPr/>
    </dgm:pt>
    <dgm:pt modelId="{B4A69C13-E0AB-4DA6-AE15-F5BF36229173}" type="pres">
      <dgm:prSet presAssocID="{C966C722-6424-4AA2-A1AC-BE451798C018}" presName="rootText" presStyleLbl="node2" presStyleIdx="2" presStyleCnt="4" custLinFactNeighborX="-427" custLinFactNeighborY="2559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8C06FDE4-AFEF-495A-9392-9AC3FDBF8844}" type="pres">
      <dgm:prSet presAssocID="{C966C722-6424-4AA2-A1AC-BE451798C018}" presName="rootConnector" presStyleLbl="node2" presStyleIdx="2" presStyleCnt="4"/>
      <dgm:spPr/>
      <dgm:t>
        <a:bodyPr/>
        <a:lstStyle/>
        <a:p>
          <a:endParaRPr lang="es-ES"/>
        </a:p>
      </dgm:t>
    </dgm:pt>
    <dgm:pt modelId="{DF0AB8C5-B506-46AC-B3F7-95515227CA4F}" type="pres">
      <dgm:prSet presAssocID="{C966C722-6424-4AA2-A1AC-BE451798C018}" presName="hierChild4" presStyleCnt="0"/>
      <dgm:spPr/>
    </dgm:pt>
    <dgm:pt modelId="{815DC784-EE21-427C-9F59-017D41146C0C}" type="pres">
      <dgm:prSet presAssocID="{C966C722-6424-4AA2-A1AC-BE451798C018}" presName="hierChild5" presStyleCnt="0"/>
      <dgm:spPr/>
    </dgm:pt>
    <dgm:pt modelId="{C0591809-71DA-40AF-A408-3B2FD9881D4B}" type="pres">
      <dgm:prSet presAssocID="{F524DAAD-8618-46C9-AC27-26817C0A8321}" presName="Name37" presStyleLbl="parChTrans1D2" presStyleIdx="3" presStyleCnt="4"/>
      <dgm:spPr/>
      <dgm:t>
        <a:bodyPr/>
        <a:lstStyle/>
        <a:p>
          <a:endParaRPr lang="es-ES"/>
        </a:p>
      </dgm:t>
    </dgm:pt>
    <dgm:pt modelId="{7A243AA6-EF0B-4E67-9149-B37892EABEF2}" type="pres">
      <dgm:prSet presAssocID="{779C0FBD-6689-4BBB-821F-46927A53E8D9}" presName="hierRoot2" presStyleCnt="0">
        <dgm:presLayoutVars>
          <dgm:hierBranch val="init"/>
        </dgm:presLayoutVars>
      </dgm:prSet>
      <dgm:spPr/>
    </dgm:pt>
    <dgm:pt modelId="{6274B59A-9964-420B-A0A9-C49546E91171}" type="pres">
      <dgm:prSet presAssocID="{779C0FBD-6689-4BBB-821F-46927A53E8D9}" presName="rootComposite" presStyleCnt="0"/>
      <dgm:spPr/>
    </dgm:pt>
    <dgm:pt modelId="{6F742DB2-49BF-4DFE-8C7F-942CDCBDD533}" type="pres">
      <dgm:prSet presAssocID="{779C0FBD-6689-4BBB-821F-46927A53E8D9}" presName="rootText" presStyleLbl="node2" presStyleIdx="3" presStyleCnt="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44445F08-C141-47F4-8E3C-176A64D3F357}" type="pres">
      <dgm:prSet presAssocID="{779C0FBD-6689-4BBB-821F-46927A53E8D9}" presName="rootConnector" presStyleLbl="node2" presStyleIdx="3" presStyleCnt="4"/>
      <dgm:spPr/>
      <dgm:t>
        <a:bodyPr/>
        <a:lstStyle/>
        <a:p>
          <a:endParaRPr lang="es-ES"/>
        </a:p>
      </dgm:t>
    </dgm:pt>
    <dgm:pt modelId="{AF7898A9-ED91-469D-A9AF-46A078999EB4}" type="pres">
      <dgm:prSet presAssocID="{779C0FBD-6689-4BBB-821F-46927A53E8D9}" presName="hierChild4" presStyleCnt="0"/>
      <dgm:spPr/>
    </dgm:pt>
    <dgm:pt modelId="{F8855EBB-FD34-427F-B96C-80155219BB31}" type="pres">
      <dgm:prSet presAssocID="{779C0FBD-6689-4BBB-821F-46927A53E8D9}" presName="hierChild5" presStyleCnt="0"/>
      <dgm:spPr/>
    </dgm:pt>
    <dgm:pt modelId="{BB1ECB3F-7D68-409E-90E3-89D8200CFEFF}" type="pres">
      <dgm:prSet presAssocID="{EE4DBB60-0C15-4894-91B0-85302FC01161}" presName="hierChild3" presStyleCnt="0"/>
      <dgm:spPr/>
    </dgm:pt>
  </dgm:ptLst>
  <dgm:cxnLst>
    <dgm:cxn modelId="{58B1E7C6-DE8C-4C8A-9115-F290EC651E25}" type="presOf" srcId="{EE4DBB60-0C15-4894-91B0-85302FC01161}" destId="{4B8440FC-D2EC-44CE-AE7D-A8F8D7B1E14B}" srcOrd="1" destOrd="0" presId="urn:microsoft.com/office/officeart/2005/8/layout/orgChart1"/>
    <dgm:cxn modelId="{E1BFA1C3-9F33-4D74-8B89-8BF6A13C3B07}" srcId="{CD152CE3-07B7-41F6-9FC0-644E8B067C8A}" destId="{EE4DBB60-0C15-4894-91B0-85302FC01161}" srcOrd="0" destOrd="0" parTransId="{F551D9E3-21DB-401D-B669-9A112F4AE462}" sibTransId="{2717320E-86BE-487D-A3FC-3700959C4A8A}"/>
    <dgm:cxn modelId="{AD81B07E-37AC-426F-8D2A-CE914D7E922C}" srcId="{EE4DBB60-0C15-4894-91B0-85302FC01161}" destId="{92FA88A0-E12D-47A0-99D0-E5BCA3F2819D}" srcOrd="0" destOrd="0" parTransId="{493835C1-5C4C-454E-864D-73C6194C4119}" sibTransId="{ED065FC7-D496-4453-82F6-CA1DBC457D10}"/>
    <dgm:cxn modelId="{9C6C6D0F-6B2F-4237-AF63-652222C3C42E}" type="presOf" srcId="{45032521-9319-44E6-A30A-E4489A7E0C61}" destId="{00E0575D-0623-4C30-A8F4-7E7CD28F2669}" srcOrd="0" destOrd="0" presId="urn:microsoft.com/office/officeart/2005/8/layout/orgChart1"/>
    <dgm:cxn modelId="{307F0E0C-001B-489D-8A90-1C02DBA7AF3F}" srcId="{EE4DBB60-0C15-4894-91B0-85302FC01161}" destId="{C966C722-6424-4AA2-A1AC-BE451798C018}" srcOrd="2" destOrd="0" parTransId="{BD79863D-DC4A-47C8-B96E-502031CEC47B}" sibTransId="{A66BD26A-C002-409F-882D-74491D0E1B5C}"/>
    <dgm:cxn modelId="{7B1E8858-9AD0-4BF1-A306-075F80AD1F01}" type="presOf" srcId="{92FA88A0-E12D-47A0-99D0-E5BCA3F2819D}" destId="{DE7065A6-F103-478D-83D1-EBB745F9AF6D}" srcOrd="0" destOrd="0" presId="urn:microsoft.com/office/officeart/2005/8/layout/orgChart1"/>
    <dgm:cxn modelId="{600B98F7-1675-4D6C-BF3F-EC9978CAED78}" type="presOf" srcId="{57CAE4BF-AD88-4CF2-84DD-3042937F909D}" destId="{32F0A189-42C0-4521-B984-5141A981C651}" srcOrd="1" destOrd="0" presId="urn:microsoft.com/office/officeart/2005/8/layout/orgChart1"/>
    <dgm:cxn modelId="{F81C6026-9863-4442-BE0D-A44C617E18DB}" type="presOf" srcId="{C966C722-6424-4AA2-A1AC-BE451798C018}" destId="{8C06FDE4-AFEF-495A-9392-9AC3FDBF8844}" srcOrd="1" destOrd="0" presId="urn:microsoft.com/office/officeart/2005/8/layout/orgChart1"/>
    <dgm:cxn modelId="{C60314FF-28EF-4C1C-BA54-D82C37BD88B5}" type="presOf" srcId="{C966C722-6424-4AA2-A1AC-BE451798C018}" destId="{B4A69C13-E0AB-4DA6-AE15-F5BF36229173}" srcOrd="0" destOrd="0" presId="urn:microsoft.com/office/officeart/2005/8/layout/orgChart1"/>
    <dgm:cxn modelId="{E1AB40D1-3A09-47FD-81F2-F781E784A31E}" type="presOf" srcId="{92FA88A0-E12D-47A0-99D0-E5BCA3F2819D}" destId="{C81CC80A-8455-43FB-9DF4-7EB6A8AA9F22}" srcOrd="1" destOrd="0" presId="urn:microsoft.com/office/officeart/2005/8/layout/orgChart1"/>
    <dgm:cxn modelId="{92AD9B5B-95D9-4503-B3B5-CDE1AC85142E}" type="presOf" srcId="{BD79863D-DC4A-47C8-B96E-502031CEC47B}" destId="{09CD8260-753C-44BE-BA3E-D6F4CFD3E989}" srcOrd="0" destOrd="0" presId="urn:microsoft.com/office/officeart/2005/8/layout/orgChart1"/>
    <dgm:cxn modelId="{7775ABD7-58E5-43D1-9220-9D49737316D6}" srcId="{EE4DBB60-0C15-4894-91B0-85302FC01161}" destId="{779C0FBD-6689-4BBB-821F-46927A53E8D9}" srcOrd="3" destOrd="0" parTransId="{F524DAAD-8618-46C9-AC27-26817C0A8321}" sibTransId="{51FA00AD-8F9C-4900-B342-29101F953B8B}"/>
    <dgm:cxn modelId="{77729496-CC25-46E8-B410-7A8B7BDA8026}" type="presOf" srcId="{EE4DBB60-0C15-4894-91B0-85302FC01161}" destId="{B9044BEE-ED33-4FA7-AF5E-5ACD80F54442}" srcOrd="0" destOrd="0" presId="urn:microsoft.com/office/officeart/2005/8/layout/orgChart1"/>
    <dgm:cxn modelId="{A295CFC6-8585-4AAF-9D9B-76B73C0FDF46}" type="presOf" srcId="{779C0FBD-6689-4BBB-821F-46927A53E8D9}" destId="{6F742DB2-49BF-4DFE-8C7F-942CDCBDD533}" srcOrd="0" destOrd="0" presId="urn:microsoft.com/office/officeart/2005/8/layout/orgChart1"/>
    <dgm:cxn modelId="{F7BE89DC-649B-4393-8585-9F93CFB33111}" type="presOf" srcId="{493835C1-5C4C-454E-864D-73C6194C4119}" destId="{DA6785C2-2345-4C82-8628-1325B9D38813}" srcOrd="0" destOrd="0" presId="urn:microsoft.com/office/officeart/2005/8/layout/orgChart1"/>
    <dgm:cxn modelId="{716EB3B3-0BCC-458C-A953-FFFC5EC12AEE}" srcId="{EE4DBB60-0C15-4894-91B0-85302FC01161}" destId="{57CAE4BF-AD88-4CF2-84DD-3042937F909D}" srcOrd="1" destOrd="0" parTransId="{45032521-9319-44E6-A30A-E4489A7E0C61}" sibTransId="{70F62A8D-86D4-4C37-8294-F07C6D391DB0}"/>
    <dgm:cxn modelId="{51C8350C-D8ED-4F2A-90C5-DF66895FB51D}" type="presOf" srcId="{CD152CE3-07B7-41F6-9FC0-644E8B067C8A}" destId="{AC9EDB8D-952E-40D6-B916-226EED617B41}" srcOrd="0" destOrd="0" presId="urn:microsoft.com/office/officeart/2005/8/layout/orgChart1"/>
    <dgm:cxn modelId="{2A4833BE-1B0D-4E45-99C6-79EF30D36C0C}" type="presOf" srcId="{F524DAAD-8618-46C9-AC27-26817C0A8321}" destId="{C0591809-71DA-40AF-A408-3B2FD9881D4B}" srcOrd="0" destOrd="0" presId="urn:microsoft.com/office/officeart/2005/8/layout/orgChart1"/>
    <dgm:cxn modelId="{08428240-450D-424D-808E-79832AB574F6}" type="presOf" srcId="{57CAE4BF-AD88-4CF2-84DD-3042937F909D}" destId="{021AE8B6-9E0D-4E47-B37A-18668E5193CE}" srcOrd="0" destOrd="0" presId="urn:microsoft.com/office/officeart/2005/8/layout/orgChart1"/>
    <dgm:cxn modelId="{8BDED973-2D4A-45D7-A5FB-4FEFDBD3639B}" type="presOf" srcId="{779C0FBD-6689-4BBB-821F-46927A53E8D9}" destId="{44445F08-C141-47F4-8E3C-176A64D3F357}" srcOrd="1" destOrd="0" presId="urn:microsoft.com/office/officeart/2005/8/layout/orgChart1"/>
    <dgm:cxn modelId="{5AB28132-EBB1-45F7-8296-C13EE420E93C}" type="presParOf" srcId="{AC9EDB8D-952E-40D6-B916-226EED617B41}" destId="{4E88D3A3-205E-4DB2-B220-5159BFF53556}" srcOrd="0" destOrd="0" presId="urn:microsoft.com/office/officeart/2005/8/layout/orgChart1"/>
    <dgm:cxn modelId="{6092891A-BE45-427C-84EA-442B7F64136F}" type="presParOf" srcId="{4E88D3A3-205E-4DB2-B220-5159BFF53556}" destId="{55E53EE9-4434-4E20-A01D-83A7D6DF300A}" srcOrd="0" destOrd="0" presId="urn:microsoft.com/office/officeart/2005/8/layout/orgChart1"/>
    <dgm:cxn modelId="{EC44EDF7-A04A-497A-8EB4-3DDF6BD79CEC}" type="presParOf" srcId="{55E53EE9-4434-4E20-A01D-83A7D6DF300A}" destId="{B9044BEE-ED33-4FA7-AF5E-5ACD80F54442}" srcOrd="0" destOrd="0" presId="urn:microsoft.com/office/officeart/2005/8/layout/orgChart1"/>
    <dgm:cxn modelId="{64A38110-2B55-4789-B840-F9119090B360}" type="presParOf" srcId="{55E53EE9-4434-4E20-A01D-83A7D6DF300A}" destId="{4B8440FC-D2EC-44CE-AE7D-A8F8D7B1E14B}" srcOrd="1" destOrd="0" presId="urn:microsoft.com/office/officeart/2005/8/layout/orgChart1"/>
    <dgm:cxn modelId="{F3D390ED-9F6A-4E9B-856B-779E7F5E1981}" type="presParOf" srcId="{4E88D3A3-205E-4DB2-B220-5159BFF53556}" destId="{9A6DE512-1B97-4F47-A5EF-CD1DA2672F35}" srcOrd="1" destOrd="0" presId="urn:microsoft.com/office/officeart/2005/8/layout/orgChart1"/>
    <dgm:cxn modelId="{5E52E767-8352-4028-8C17-2539FB5D7218}" type="presParOf" srcId="{9A6DE512-1B97-4F47-A5EF-CD1DA2672F35}" destId="{DA6785C2-2345-4C82-8628-1325B9D38813}" srcOrd="0" destOrd="0" presId="urn:microsoft.com/office/officeart/2005/8/layout/orgChart1"/>
    <dgm:cxn modelId="{2C09D654-F533-4C65-BFAC-23179FA46164}" type="presParOf" srcId="{9A6DE512-1B97-4F47-A5EF-CD1DA2672F35}" destId="{5CFD46B1-6418-4119-8CAE-66AF557D25A7}" srcOrd="1" destOrd="0" presId="urn:microsoft.com/office/officeart/2005/8/layout/orgChart1"/>
    <dgm:cxn modelId="{FC1647E6-6219-4810-8F20-C22E096AF2C9}" type="presParOf" srcId="{5CFD46B1-6418-4119-8CAE-66AF557D25A7}" destId="{B2CE0361-5A35-4EF0-9BF5-5FAC9963FDCC}" srcOrd="0" destOrd="0" presId="urn:microsoft.com/office/officeart/2005/8/layout/orgChart1"/>
    <dgm:cxn modelId="{39D1B3B3-28E2-49F1-A480-90A264DB3F31}" type="presParOf" srcId="{B2CE0361-5A35-4EF0-9BF5-5FAC9963FDCC}" destId="{DE7065A6-F103-478D-83D1-EBB745F9AF6D}" srcOrd="0" destOrd="0" presId="urn:microsoft.com/office/officeart/2005/8/layout/orgChart1"/>
    <dgm:cxn modelId="{064A0133-E523-48CF-97BF-CC308747EB42}" type="presParOf" srcId="{B2CE0361-5A35-4EF0-9BF5-5FAC9963FDCC}" destId="{C81CC80A-8455-43FB-9DF4-7EB6A8AA9F22}" srcOrd="1" destOrd="0" presId="urn:microsoft.com/office/officeart/2005/8/layout/orgChart1"/>
    <dgm:cxn modelId="{76BD0C89-D859-4D71-A927-DAF137019DFD}" type="presParOf" srcId="{5CFD46B1-6418-4119-8CAE-66AF557D25A7}" destId="{C0A1F560-359B-493D-807F-A0C65483400D}" srcOrd="1" destOrd="0" presId="urn:microsoft.com/office/officeart/2005/8/layout/orgChart1"/>
    <dgm:cxn modelId="{20133952-CA34-4D74-A0D2-D0E380F66B72}" type="presParOf" srcId="{5CFD46B1-6418-4119-8CAE-66AF557D25A7}" destId="{C4D75FB0-BF53-41D3-9084-779BB51FB0C6}" srcOrd="2" destOrd="0" presId="urn:microsoft.com/office/officeart/2005/8/layout/orgChart1"/>
    <dgm:cxn modelId="{68D2F444-4CB6-43C4-A44D-58714967C00B}" type="presParOf" srcId="{9A6DE512-1B97-4F47-A5EF-CD1DA2672F35}" destId="{00E0575D-0623-4C30-A8F4-7E7CD28F2669}" srcOrd="2" destOrd="0" presId="urn:microsoft.com/office/officeart/2005/8/layout/orgChart1"/>
    <dgm:cxn modelId="{DADEADB3-618E-4BAA-9BC8-EA22DDFE6FCD}" type="presParOf" srcId="{9A6DE512-1B97-4F47-A5EF-CD1DA2672F35}" destId="{B3D4C380-CFDE-4215-BE5B-B63821C860C9}" srcOrd="3" destOrd="0" presId="urn:microsoft.com/office/officeart/2005/8/layout/orgChart1"/>
    <dgm:cxn modelId="{D1928CD8-A4C8-494F-AD30-D5C97C4963DB}" type="presParOf" srcId="{B3D4C380-CFDE-4215-BE5B-B63821C860C9}" destId="{C5A4F05C-3B7D-46E6-9089-2B95EC766542}" srcOrd="0" destOrd="0" presId="urn:microsoft.com/office/officeart/2005/8/layout/orgChart1"/>
    <dgm:cxn modelId="{A69D0C73-E1AE-49F0-9929-D63E63DFD1B8}" type="presParOf" srcId="{C5A4F05C-3B7D-46E6-9089-2B95EC766542}" destId="{021AE8B6-9E0D-4E47-B37A-18668E5193CE}" srcOrd="0" destOrd="0" presId="urn:microsoft.com/office/officeart/2005/8/layout/orgChart1"/>
    <dgm:cxn modelId="{ACC57242-2E7F-4F78-AB66-A27A6501D920}" type="presParOf" srcId="{C5A4F05C-3B7D-46E6-9089-2B95EC766542}" destId="{32F0A189-42C0-4521-B984-5141A981C651}" srcOrd="1" destOrd="0" presId="urn:microsoft.com/office/officeart/2005/8/layout/orgChart1"/>
    <dgm:cxn modelId="{5B82001C-F80D-4EB8-9434-4D3E87EAB1A4}" type="presParOf" srcId="{B3D4C380-CFDE-4215-BE5B-B63821C860C9}" destId="{C92E027F-17E8-4467-8E97-541CCC8E905C}" srcOrd="1" destOrd="0" presId="urn:microsoft.com/office/officeart/2005/8/layout/orgChart1"/>
    <dgm:cxn modelId="{355329C1-A24A-4AA3-B3D8-30C662D66D09}" type="presParOf" srcId="{B3D4C380-CFDE-4215-BE5B-B63821C860C9}" destId="{A23A8ABC-C4D9-4E31-8C29-EF0847BE1A10}" srcOrd="2" destOrd="0" presId="urn:microsoft.com/office/officeart/2005/8/layout/orgChart1"/>
    <dgm:cxn modelId="{DB7629B7-BD36-4C1D-AF22-D339EE2AAA3B}" type="presParOf" srcId="{9A6DE512-1B97-4F47-A5EF-CD1DA2672F35}" destId="{09CD8260-753C-44BE-BA3E-D6F4CFD3E989}" srcOrd="4" destOrd="0" presId="urn:microsoft.com/office/officeart/2005/8/layout/orgChart1"/>
    <dgm:cxn modelId="{85600C0F-2BE9-44CB-81CA-5BBF2A355CA9}" type="presParOf" srcId="{9A6DE512-1B97-4F47-A5EF-CD1DA2672F35}" destId="{23FF341C-7A99-417E-A70D-29FFCCF8D801}" srcOrd="5" destOrd="0" presId="urn:microsoft.com/office/officeart/2005/8/layout/orgChart1"/>
    <dgm:cxn modelId="{087AAD47-1F3E-4B1D-922E-C0A36B4A9A59}" type="presParOf" srcId="{23FF341C-7A99-417E-A70D-29FFCCF8D801}" destId="{5AF6800E-F0FB-42EA-A6AD-29B8B0662F28}" srcOrd="0" destOrd="0" presId="urn:microsoft.com/office/officeart/2005/8/layout/orgChart1"/>
    <dgm:cxn modelId="{82D07DC3-3BB6-435B-8B89-139E77D3C955}" type="presParOf" srcId="{5AF6800E-F0FB-42EA-A6AD-29B8B0662F28}" destId="{B4A69C13-E0AB-4DA6-AE15-F5BF36229173}" srcOrd="0" destOrd="0" presId="urn:microsoft.com/office/officeart/2005/8/layout/orgChart1"/>
    <dgm:cxn modelId="{CE6AE54D-6A66-4A7C-AB98-AD33F54CA120}" type="presParOf" srcId="{5AF6800E-F0FB-42EA-A6AD-29B8B0662F28}" destId="{8C06FDE4-AFEF-495A-9392-9AC3FDBF8844}" srcOrd="1" destOrd="0" presId="urn:microsoft.com/office/officeart/2005/8/layout/orgChart1"/>
    <dgm:cxn modelId="{888C5751-30C6-4C8E-B966-3F0E15935F20}" type="presParOf" srcId="{23FF341C-7A99-417E-A70D-29FFCCF8D801}" destId="{DF0AB8C5-B506-46AC-B3F7-95515227CA4F}" srcOrd="1" destOrd="0" presId="urn:microsoft.com/office/officeart/2005/8/layout/orgChart1"/>
    <dgm:cxn modelId="{A71D3B62-DE03-499D-A769-7CE6AD2F7D9C}" type="presParOf" srcId="{23FF341C-7A99-417E-A70D-29FFCCF8D801}" destId="{815DC784-EE21-427C-9F59-017D41146C0C}" srcOrd="2" destOrd="0" presId="urn:microsoft.com/office/officeart/2005/8/layout/orgChart1"/>
    <dgm:cxn modelId="{6191C56E-BE17-4C32-B609-DCAE511DEFDF}" type="presParOf" srcId="{9A6DE512-1B97-4F47-A5EF-CD1DA2672F35}" destId="{C0591809-71DA-40AF-A408-3B2FD9881D4B}" srcOrd="6" destOrd="0" presId="urn:microsoft.com/office/officeart/2005/8/layout/orgChart1"/>
    <dgm:cxn modelId="{B20A5AFD-878B-4865-A8E7-4E6E57F4D76D}" type="presParOf" srcId="{9A6DE512-1B97-4F47-A5EF-CD1DA2672F35}" destId="{7A243AA6-EF0B-4E67-9149-B37892EABEF2}" srcOrd="7" destOrd="0" presId="urn:microsoft.com/office/officeart/2005/8/layout/orgChart1"/>
    <dgm:cxn modelId="{0717E0FF-3F69-4C52-AE03-02ACAEDCD73B}" type="presParOf" srcId="{7A243AA6-EF0B-4E67-9149-B37892EABEF2}" destId="{6274B59A-9964-420B-A0A9-C49546E91171}" srcOrd="0" destOrd="0" presId="urn:microsoft.com/office/officeart/2005/8/layout/orgChart1"/>
    <dgm:cxn modelId="{BAAC9F23-E484-49FE-8632-63DE790D47D6}" type="presParOf" srcId="{6274B59A-9964-420B-A0A9-C49546E91171}" destId="{6F742DB2-49BF-4DFE-8C7F-942CDCBDD533}" srcOrd="0" destOrd="0" presId="urn:microsoft.com/office/officeart/2005/8/layout/orgChart1"/>
    <dgm:cxn modelId="{B6D9B8C8-7AB3-4034-92B8-0CF301D347D2}" type="presParOf" srcId="{6274B59A-9964-420B-A0A9-C49546E91171}" destId="{44445F08-C141-47F4-8E3C-176A64D3F357}" srcOrd="1" destOrd="0" presId="urn:microsoft.com/office/officeart/2005/8/layout/orgChart1"/>
    <dgm:cxn modelId="{9A6F45F3-99F9-45F0-B3FD-F9FEA8718370}" type="presParOf" srcId="{7A243AA6-EF0B-4E67-9149-B37892EABEF2}" destId="{AF7898A9-ED91-469D-A9AF-46A078999EB4}" srcOrd="1" destOrd="0" presId="urn:microsoft.com/office/officeart/2005/8/layout/orgChart1"/>
    <dgm:cxn modelId="{39C9E5F2-98A5-4F61-8E9E-F39336E33269}" type="presParOf" srcId="{7A243AA6-EF0B-4E67-9149-B37892EABEF2}" destId="{F8855EBB-FD34-427F-B96C-80155219BB31}" srcOrd="2" destOrd="0" presId="urn:microsoft.com/office/officeart/2005/8/layout/orgChart1"/>
    <dgm:cxn modelId="{A754E2F4-F1E0-475F-97C0-19188EC9FA7D}" type="presParOf" srcId="{4E88D3A3-205E-4DB2-B220-5159BFF53556}" destId="{BB1ECB3F-7D68-409E-90E3-89D8200CFE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E66EA7-979D-46A9-B636-793DCCD77A7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0AB6329-FF18-463E-B2FB-6E5BDA077884}">
      <dgm:prSet phldrT="[Texto]"/>
      <dgm:spPr/>
      <dgm:t>
        <a:bodyPr/>
        <a:lstStyle/>
        <a:p>
          <a:r>
            <a:rPr lang="es-ES" dirty="0">
              <a:solidFill>
                <a:srgbClr val="794EA4"/>
              </a:solidFill>
            </a:rPr>
            <a:t>Visitas</a:t>
          </a:r>
        </a:p>
      </dgm:t>
    </dgm:pt>
    <dgm:pt modelId="{39DBFA02-2543-4026-9665-457FA5EA8234}" type="parTrans" cxnId="{737026D1-5841-44F2-9123-31C68E8F3B8B}">
      <dgm:prSet/>
      <dgm:spPr/>
      <dgm:t>
        <a:bodyPr/>
        <a:lstStyle/>
        <a:p>
          <a:endParaRPr lang="es-ES"/>
        </a:p>
      </dgm:t>
    </dgm:pt>
    <dgm:pt modelId="{03B5640B-C4D9-4131-9373-E2E81055A7F6}" type="sibTrans" cxnId="{737026D1-5841-44F2-9123-31C68E8F3B8B}">
      <dgm:prSet/>
      <dgm:spPr/>
      <dgm:t>
        <a:bodyPr/>
        <a:lstStyle/>
        <a:p>
          <a:endParaRPr lang="es-ES"/>
        </a:p>
      </dgm:t>
    </dgm:pt>
    <dgm:pt modelId="{30AF931F-1E84-47C0-9862-B6066DA2DFCA}">
      <dgm:prSet phldrT="[Texto]" custT="1"/>
      <dgm:spPr/>
      <dgm:t>
        <a:bodyPr/>
        <a:lstStyle/>
        <a:p>
          <a:r>
            <a:rPr lang="es-ES" sz="1800" dirty="0"/>
            <a:t>2018-2019: 115, 036</a:t>
          </a:r>
        </a:p>
        <a:p>
          <a:r>
            <a:rPr lang="es-ES" sz="1800" dirty="0"/>
            <a:t>2019-2020: 108,993</a:t>
          </a:r>
        </a:p>
      </dgm:t>
    </dgm:pt>
    <dgm:pt modelId="{88BC2C5C-1A9F-4B7D-8111-B1CE357B6D1F}" type="parTrans" cxnId="{CF8AF171-56FC-46F7-97F8-EEB54F67738D}">
      <dgm:prSet/>
      <dgm:spPr/>
      <dgm:t>
        <a:bodyPr/>
        <a:lstStyle/>
        <a:p>
          <a:endParaRPr lang="es-ES"/>
        </a:p>
      </dgm:t>
    </dgm:pt>
    <dgm:pt modelId="{4667A745-CDA7-4A62-B956-8961341836FA}" type="sibTrans" cxnId="{CF8AF171-56FC-46F7-97F8-EEB54F67738D}">
      <dgm:prSet/>
      <dgm:spPr/>
      <dgm:t>
        <a:bodyPr/>
        <a:lstStyle/>
        <a:p>
          <a:endParaRPr lang="es-ES"/>
        </a:p>
      </dgm:t>
    </dgm:pt>
    <dgm:pt modelId="{18318778-0A3B-4C5C-80EF-4B21C81D6B5C}">
      <dgm:prSet phldrT="[Texto]"/>
      <dgm:spPr/>
      <dgm:t>
        <a:bodyPr/>
        <a:lstStyle/>
        <a:p>
          <a:r>
            <a:rPr lang="es-ES" dirty="0">
              <a:solidFill>
                <a:srgbClr val="794EA4"/>
              </a:solidFill>
            </a:rPr>
            <a:t>Brigadas</a:t>
          </a:r>
        </a:p>
      </dgm:t>
    </dgm:pt>
    <dgm:pt modelId="{92B59FDA-47A0-4F2F-B50C-69B1C0B7303D}" type="parTrans" cxnId="{C80AA204-614D-4F9F-A172-551D59C83A80}">
      <dgm:prSet/>
      <dgm:spPr/>
      <dgm:t>
        <a:bodyPr/>
        <a:lstStyle/>
        <a:p>
          <a:endParaRPr lang="es-ES"/>
        </a:p>
      </dgm:t>
    </dgm:pt>
    <dgm:pt modelId="{08A7A634-36E3-4509-935F-0575B01942F7}" type="sibTrans" cxnId="{C80AA204-614D-4F9F-A172-551D59C83A80}">
      <dgm:prSet/>
      <dgm:spPr/>
      <dgm:t>
        <a:bodyPr/>
        <a:lstStyle/>
        <a:p>
          <a:endParaRPr lang="es-ES"/>
        </a:p>
      </dgm:t>
    </dgm:pt>
    <dgm:pt modelId="{FE874535-D4B5-41B7-B549-A9138BED2E0F}">
      <dgm:prSet phldrT="[Texto]" custT="1"/>
      <dgm:spPr/>
      <dgm:t>
        <a:bodyPr/>
        <a:lstStyle/>
        <a:p>
          <a:r>
            <a:rPr lang="es-ES" sz="2000" dirty="0"/>
            <a:t>2018-2019: 3,441</a:t>
          </a:r>
        </a:p>
        <a:p>
          <a:r>
            <a:rPr lang="es-ES" sz="2000" dirty="0"/>
            <a:t>2019-2020: 2,134</a:t>
          </a:r>
        </a:p>
      </dgm:t>
    </dgm:pt>
    <dgm:pt modelId="{2667C99E-CD54-442C-AAE4-0FBE97E2676E}" type="parTrans" cxnId="{B2C8EB53-107C-4643-A9F3-DA5B0B0303FC}">
      <dgm:prSet/>
      <dgm:spPr/>
      <dgm:t>
        <a:bodyPr/>
        <a:lstStyle/>
        <a:p>
          <a:endParaRPr lang="es-ES"/>
        </a:p>
      </dgm:t>
    </dgm:pt>
    <dgm:pt modelId="{7E138EF4-8089-46B4-AFF2-2C679E0E3270}" type="sibTrans" cxnId="{B2C8EB53-107C-4643-A9F3-DA5B0B0303FC}">
      <dgm:prSet/>
      <dgm:spPr/>
      <dgm:t>
        <a:bodyPr/>
        <a:lstStyle/>
        <a:p>
          <a:endParaRPr lang="es-ES"/>
        </a:p>
      </dgm:t>
    </dgm:pt>
    <dgm:pt modelId="{55464F09-B272-45A9-A92E-934B4D2B2E81}" type="pres">
      <dgm:prSet presAssocID="{0AE66EA7-979D-46A9-B636-793DCCD77A7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52DF759-6021-4E2D-A940-9782C19F0C17}" type="pres">
      <dgm:prSet presAssocID="{B0AB6329-FF18-463E-B2FB-6E5BDA077884}" presName="posSpace" presStyleCnt="0"/>
      <dgm:spPr/>
    </dgm:pt>
    <dgm:pt modelId="{5E72DEC2-CF67-40A9-802E-7327BB6920EA}" type="pres">
      <dgm:prSet presAssocID="{B0AB6329-FF18-463E-B2FB-6E5BDA077884}" presName="vertFlow" presStyleCnt="0"/>
      <dgm:spPr/>
    </dgm:pt>
    <dgm:pt modelId="{FCA09CA8-39C2-4B67-9541-3340FF366E6A}" type="pres">
      <dgm:prSet presAssocID="{B0AB6329-FF18-463E-B2FB-6E5BDA077884}" presName="topSpace" presStyleCnt="0"/>
      <dgm:spPr/>
    </dgm:pt>
    <dgm:pt modelId="{C912D64E-F404-4D6D-97A2-B73E8B95489C}" type="pres">
      <dgm:prSet presAssocID="{B0AB6329-FF18-463E-B2FB-6E5BDA077884}" presName="firstComp" presStyleCnt="0"/>
      <dgm:spPr/>
    </dgm:pt>
    <dgm:pt modelId="{3DE739EB-82D3-483B-AD93-7F9A041E574D}" type="pres">
      <dgm:prSet presAssocID="{B0AB6329-FF18-463E-B2FB-6E5BDA077884}" presName="firstChild" presStyleLbl="bgAccFollowNode1" presStyleIdx="0" presStyleCnt="2"/>
      <dgm:spPr/>
      <dgm:t>
        <a:bodyPr/>
        <a:lstStyle/>
        <a:p>
          <a:endParaRPr lang="es-ES"/>
        </a:p>
      </dgm:t>
    </dgm:pt>
    <dgm:pt modelId="{8A520260-7095-4312-B701-C4A36BD49393}" type="pres">
      <dgm:prSet presAssocID="{B0AB6329-FF18-463E-B2FB-6E5BDA077884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2EDF4A-1F7E-48CF-876D-F92646105DE6}" type="pres">
      <dgm:prSet presAssocID="{B0AB6329-FF18-463E-B2FB-6E5BDA077884}" presName="negSpace" presStyleCnt="0"/>
      <dgm:spPr/>
    </dgm:pt>
    <dgm:pt modelId="{D6E0D9B6-AB16-4DB2-A6F0-D3FE4F21A4CD}" type="pres">
      <dgm:prSet presAssocID="{B0AB6329-FF18-463E-B2FB-6E5BDA077884}" presName="circle" presStyleLbl="node1" presStyleIdx="0" presStyleCnt="2"/>
      <dgm:spPr/>
      <dgm:t>
        <a:bodyPr/>
        <a:lstStyle/>
        <a:p>
          <a:endParaRPr lang="es-ES"/>
        </a:p>
      </dgm:t>
    </dgm:pt>
    <dgm:pt modelId="{65ACAD66-5C2E-47B6-ABDE-6AC605D7ACBB}" type="pres">
      <dgm:prSet presAssocID="{03B5640B-C4D9-4131-9373-E2E81055A7F6}" presName="transSpace" presStyleCnt="0"/>
      <dgm:spPr/>
    </dgm:pt>
    <dgm:pt modelId="{CE16A6DB-C0F2-4EB4-B9A3-2C535B9B3E94}" type="pres">
      <dgm:prSet presAssocID="{18318778-0A3B-4C5C-80EF-4B21C81D6B5C}" presName="posSpace" presStyleCnt="0"/>
      <dgm:spPr/>
    </dgm:pt>
    <dgm:pt modelId="{7FE025C0-394F-46F6-914F-6D0A23C42494}" type="pres">
      <dgm:prSet presAssocID="{18318778-0A3B-4C5C-80EF-4B21C81D6B5C}" presName="vertFlow" presStyleCnt="0"/>
      <dgm:spPr/>
    </dgm:pt>
    <dgm:pt modelId="{006EA9BA-C8AD-42B3-8EB2-45CA6C9B277F}" type="pres">
      <dgm:prSet presAssocID="{18318778-0A3B-4C5C-80EF-4B21C81D6B5C}" presName="topSpace" presStyleCnt="0"/>
      <dgm:spPr/>
    </dgm:pt>
    <dgm:pt modelId="{8F807F0A-C4F5-41FB-BC50-4F78AEF680F2}" type="pres">
      <dgm:prSet presAssocID="{18318778-0A3B-4C5C-80EF-4B21C81D6B5C}" presName="firstComp" presStyleCnt="0"/>
      <dgm:spPr/>
    </dgm:pt>
    <dgm:pt modelId="{E1A0512A-9D94-40CF-A392-3E6DFACFFC25}" type="pres">
      <dgm:prSet presAssocID="{18318778-0A3B-4C5C-80EF-4B21C81D6B5C}" presName="firstChild" presStyleLbl="bgAccFollowNode1" presStyleIdx="1" presStyleCnt="2" custLinFactNeighborX="-577" custLinFactNeighborY="-1565"/>
      <dgm:spPr/>
      <dgm:t>
        <a:bodyPr/>
        <a:lstStyle/>
        <a:p>
          <a:endParaRPr lang="es-ES"/>
        </a:p>
      </dgm:t>
    </dgm:pt>
    <dgm:pt modelId="{6F76574D-EF3C-4950-820E-356AFE480F83}" type="pres">
      <dgm:prSet presAssocID="{18318778-0A3B-4C5C-80EF-4B21C81D6B5C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92FC6D-9597-44F3-9181-0613FC043DFE}" type="pres">
      <dgm:prSet presAssocID="{18318778-0A3B-4C5C-80EF-4B21C81D6B5C}" presName="negSpace" presStyleCnt="0"/>
      <dgm:spPr/>
    </dgm:pt>
    <dgm:pt modelId="{A22996A2-3B43-40B1-B9D6-AE0FB0EA8BFC}" type="pres">
      <dgm:prSet presAssocID="{18318778-0A3B-4C5C-80EF-4B21C81D6B5C}" presName="circle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44D8FF41-6270-4421-BB5A-9B36E2F84656}" type="presOf" srcId="{FE874535-D4B5-41B7-B549-A9138BED2E0F}" destId="{6F76574D-EF3C-4950-820E-356AFE480F83}" srcOrd="1" destOrd="0" presId="urn:microsoft.com/office/officeart/2005/8/layout/hList9"/>
    <dgm:cxn modelId="{737026D1-5841-44F2-9123-31C68E8F3B8B}" srcId="{0AE66EA7-979D-46A9-B636-793DCCD77A76}" destId="{B0AB6329-FF18-463E-B2FB-6E5BDA077884}" srcOrd="0" destOrd="0" parTransId="{39DBFA02-2543-4026-9665-457FA5EA8234}" sibTransId="{03B5640B-C4D9-4131-9373-E2E81055A7F6}"/>
    <dgm:cxn modelId="{E92FC208-707C-40BB-BDEF-F1D818A1CA37}" type="presOf" srcId="{30AF931F-1E84-47C0-9862-B6066DA2DFCA}" destId="{3DE739EB-82D3-483B-AD93-7F9A041E574D}" srcOrd="0" destOrd="0" presId="urn:microsoft.com/office/officeart/2005/8/layout/hList9"/>
    <dgm:cxn modelId="{C80AA204-614D-4F9F-A172-551D59C83A80}" srcId="{0AE66EA7-979D-46A9-B636-793DCCD77A76}" destId="{18318778-0A3B-4C5C-80EF-4B21C81D6B5C}" srcOrd="1" destOrd="0" parTransId="{92B59FDA-47A0-4F2F-B50C-69B1C0B7303D}" sibTransId="{08A7A634-36E3-4509-935F-0575B01942F7}"/>
    <dgm:cxn modelId="{B2C8EB53-107C-4643-A9F3-DA5B0B0303FC}" srcId="{18318778-0A3B-4C5C-80EF-4B21C81D6B5C}" destId="{FE874535-D4B5-41B7-B549-A9138BED2E0F}" srcOrd="0" destOrd="0" parTransId="{2667C99E-CD54-442C-AAE4-0FBE97E2676E}" sibTransId="{7E138EF4-8089-46B4-AFF2-2C679E0E3270}"/>
    <dgm:cxn modelId="{67243FE2-8A58-4FCD-9ADB-DA2A52305D61}" type="presOf" srcId="{0AE66EA7-979D-46A9-B636-793DCCD77A76}" destId="{55464F09-B272-45A9-A92E-934B4D2B2E81}" srcOrd="0" destOrd="0" presId="urn:microsoft.com/office/officeart/2005/8/layout/hList9"/>
    <dgm:cxn modelId="{4745D308-1232-4F36-AAC8-6CBB89B1FFE2}" type="presOf" srcId="{30AF931F-1E84-47C0-9862-B6066DA2DFCA}" destId="{8A520260-7095-4312-B701-C4A36BD49393}" srcOrd="1" destOrd="0" presId="urn:microsoft.com/office/officeart/2005/8/layout/hList9"/>
    <dgm:cxn modelId="{CF8AF171-56FC-46F7-97F8-EEB54F67738D}" srcId="{B0AB6329-FF18-463E-B2FB-6E5BDA077884}" destId="{30AF931F-1E84-47C0-9862-B6066DA2DFCA}" srcOrd="0" destOrd="0" parTransId="{88BC2C5C-1A9F-4B7D-8111-B1CE357B6D1F}" sibTransId="{4667A745-CDA7-4A62-B956-8961341836FA}"/>
    <dgm:cxn modelId="{AD800057-DE74-4871-9197-0139A35B54FC}" type="presOf" srcId="{FE874535-D4B5-41B7-B549-A9138BED2E0F}" destId="{E1A0512A-9D94-40CF-A392-3E6DFACFFC25}" srcOrd="0" destOrd="0" presId="urn:microsoft.com/office/officeart/2005/8/layout/hList9"/>
    <dgm:cxn modelId="{07DEDD1F-2DDE-4BFA-A34B-1B9908DCFB45}" type="presOf" srcId="{18318778-0A3B-4C5C-80EF-4B21C81D6B5C}" destId="{A22996A2-3B43-40B1-B9D6-AE0FB0EA8BFC}" srcOrd="0" destOrd="0" presId="urn:microsoft.com/office/officeart/2005/8/layout/hList9"/>
    <dgm:cxn modelId="{7FA255BE-DD97-4C01-AD70-EDD58A1DAC2D}" type="presOf" srcId="{B0AB6329-FF18-463E-B2FB-6E5BDA077884}" destId="{D6E0D9B6-AB16-4DB2-A6F0-D3FE4F21A4CD}" srcOrd="0" destOrd="0" presId="urn:microsoft.com/office/officeart/2005/8/layout/hList9"/>
    <dgm:cxn modelId="{09E822AC-AE4A-4928-A9DC-C80D70975A71}" type="presParOf" srcId="{55464F09-B272-45A9-A92E-934B4D2B2E81}" destId="{452DF759-6021-4E2D-A940-9782C19F0C17}" srcOrd="0" destOrd="0" presId="urn:microsoft.com/office/officeart/2005/8/layout/hList9"/>
    <dgm:cxn modelId="{FD7775D0-47F8-4520-BA04-68C38313C78E}" type="presParOf" srcId="{55464F09-B272-45A9-A92E-934B4D2B2E81}" destId="{5E72DEC2-CF67-40A9-802E-7327BB6920EA}" srcOrd="1" destOrd="0" presId="urn:microsoft.com/office/officeart/2005/8/layout/hList9"/>
    <dgm:cxn modelId="{51690361-6139-4011-9190-9E48C4F57B37}" type="presParOf" srcId="{5E72DEC2-CF67-40A9-802E-7327BB6920EA}" destId="{FCA09CA8-39C2-4B67-9541-3340FF366E6A}" srcOrd="0" destOrd="0" presId="urn:microsoft.com/office/officeart/2005/8/layout/hList9"/>
    <dgm:cxn modelId="{181DD148-43E9-4F2E-8391-856C20A0A28C}" type="presParOf" srcId="{5E72DEC2-CF67-40A9-802E-7327BB6920EA}" destId="{C912D64E-F404-4D6D-97A2-B73E8B95489C}" srcOrd="1" destOrd="0" presId="urn:microsoft.com/office/officeart/2005/8/layout/hList9"/>
    <dgm:cxn modelId="{8EF2AF05-4EC6-4AB1-9CC2-E3AFFC3DAB16}" type="presParOf" srcId="{C912D64E-F404-4D6D-97A2-B73E8B95489C}" destId="{3DE739EB-82D3-483B-AD93-7F9A041E574D}" srcOrd="0" destOrd="0" presId="urn:microsoft.com/office/officeart/2005/8/layout/hList9"/>
    <dgm:cxn modelId="{7CB37367-05A8-4183-B4DF-4FC009DF9B22}" type="presParOf" srcId="{C912D64E-F404-4D6D-97A2-B73E8B95489C}" destId="{8A520260-7095-4312-B701-C4A36BD49393}" srcOrd="1" destOrd="0" presId="urn:microsoft.com/office/officeart/2005/8/layout/hList9"/>
    <dgm:cxn modelId="{B28C9E4E-49B2-4A38-B001-2D12D751568B}" type="presParOf" srcId="{55464F09-B272-45A9-A92E-934B4D2B2E81}" destId="{102EDF4A-1F7E-48CF-876D-F92646105DE6}" srcOrd="2" destOrd="0" presId="urn:microsoft.com/office/officeart/2005/8/layout/hList9"/>
    <dgm:cxn modelId="{A737AD49-E9E5-4FA2-B677-2FF152654811}" type="presParOf" srcId="{55464F09-B272-45A9-A92E-934B4D2B2E81}" destId="{D6E0D9B6-AB16-4DB2-A6F0-D3FE4F21A4CD}" srcOrd="3" destOrd="0" presId="urn:microsoft.com/office/officeart/2005/8/layout/hList9"/>
    <dgm:cxn modelId="{C5120725-B3FF-443D-B743-C0BEC1588BEC}" type="presParOf" srcId="{55464F09-B272-45A9-A92E-934B4D2B2E81}" destId="{65ACAD66-5C2E-47B6-ABDE-6AC605D7ACBB}" srcOrd="4" destOrd="0" presId="urn:microsoft.com/office/officeart/2005/8/layout/hList9"/>
    <dgm:cxn modelId="{754148BB-AAAE-4908-B3B3-60C55C38C10E}" type="presParOf" srcId="{55464F09-B272-45A9-A92E-934B4D2B2E81}" destId="{CE16A6DB-C0F2-4EB4-B9A3-2C535B9B3E94}" srcOrd="5" destOrd="0" presId="urn:microsoft.com/office/officeart/2005/8/layout/hList9"/>
    <dgm:cxn modelId="{5AB5F199-052C-44D8-BD81-5A40378DDD58}" type="presParOf" srcId="{55464F09-B272-45A9-A92E-934B4D2B2E81}" destId="{7FE025C0-394F-46F6-914F-6D0A23C42494}" srcOrd="6" destOrd="0" presId="urn:microsoft.com/office/officeart/2005/8/layout/hList9"/>
    <dgm:cxn modelId="{DA0E35E9-9ECF-4EE8-8B3F-F9DE2F6216C8}" type="presParOf" srcId="{7FE025C0-394F-46F6-914F-6D0A23C42494}" destId="{006EA9BA-C8AD-42B3-8EB2-45CA6C9B277F}" srcOrd="0" destOrd="0" presId="urn:microsoft.com/office/officeart/2005/8/layout/hList9"/>
    <dgm:cxn modelId="{2D3233C6-A770-4B0A-B1BA-90E3C3B8E6AD}" type="presParOf" srcId="{7FE025C0-394F-46F6-914F-6D0A23C42494}" destId="{8F807F0A-C4F5-41FB-BC50-4F78AEF680F2}" srcOrd="1" destOrd="0" presId="urn:microsoft.com/office/officeart/2005/8/layout/hList9"/>
    <dgm:cxn modelId="{A277E0EE-933E-4954-834D-1FEB7FBD407B}" type="presParOf" srcId="{8F807F0A-C4F5-41FB-BC50-4F78AEF680F2}" destId="{E1A0512A-9D94-40CF-A392-3E6DFACFFC25}" srcOrd="0" destOrd="0" presId="urn:microsoft.com/office/officeart/2005/8/layout/hList9"/>
    <dgm:cxn modelId="{8F2932C1-5638-48A1-ACB2-D94F8D413A9F}" type="presParOf" srcId="{8F807F0A-C4F5-41FB-BC50-4F78AEF680F2}" destId="{6F76574D-EF3C-4950-820E-356AFE480F83}" srcOrd="1" destOrd="0" presId="urn:microsoft.com/office/officeart/2005/8/layout/hList9"/>
    <dgm:cxn modelId="{6FE22E11-9EEC-4BB1-992A-BF15B8611F8B}" type="presParOf" srcId="{55464F09-B272-45A9-A92E-934B4D2B2E81}" destId="{F092FC6D-9597-44F3-9181-0613FC043DFE}" srcOrd="7" destOrd="0" presId="urn:microsoft.com/office/officeart/2005/8/layout/hList9"/>
    <dgm:cxn modelId="{CBB49A5B-DB96-43E2-B2C6-16C1E795BCBE}" type="presParOf" srcId="{55464F09-B272-45A9-A92E-934B4D2B2E81}" destId="{A22996A2-3B43-40B1-B9D6-AE0FB0EA8BF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7BEAD-3BF6-435A-AC8C-EC0F12F20656}">
      <dsp:nvSpPr>
        <dsp:cNvPr id="0" name=""/>
        <dsp:cNvSpPr/>
      </dsp:nvSpPr>
      <dsp:spPr>
        <a:xfrm>
          <a:off x="5529179" y="1498777"/>
          <a:ext cx="4581618" cy="397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789"/>
              </a:lnTo>
              <a:lnTo>
                <a:pt x="4581618" y="198789"/>
              </a:lnTo>
              <a:lnTo>
                <a:pt x="4581618" y="3975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91809-71DA-40AF-A408-3B2FD9881D4B}">
      <dsp:nvSpPr>
        <dsp:cNvPr id="0" name=""/>
        <dsp:cNvSpPr/>
      </dsp:nvSpPr>
      <dsp:spPr>
        <a:xfrm>
          <a:off x="5529179" y="1498777"/>
          <a:ext cx="2290809" cy="397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789"/>
              </a:lnTo>
              <a:lnTo>
                <a:pt x="2290809" y="198789"/>
              </a:lnTo>
              <a:lnTo>
                <a:pt x="2290809" y="3975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D8260-753C-44BE-BA3E-D6F4CFD3E989}">
      <dsp:nvSpPr>
        <dsp:cNvPr id="0" name=""/>
        <dsp:cNvSpPr/>
      </dsp:nvSpPr>
      <dsp:spPr>
        <a:xfrm>
          <a:off x="5475374" y="1498777"/>
          <a:ext cx="91440" cy="421802"/>
        </a:xfrm>
        <a:custGeom>
          <a:avLst/>
          <a:gdLst/>
          <a:ahLst/>
          <a:cxnLst/>
          <a:rect l="0" t="0" r="0" b="0"/>
          <a:pathLst>
            <a:path>
              <a:moveTo>
                <a:pt x="53804" y="0"/>
              </a:moveTo>
              <a:lnTo>
                <a:pt x="53804" y="223013"/>
              </a:lnTo>
              <a:lnTo>
                <a:pt x="45720" y="223013"/>
              </a:lnTo>
              <a:lnTo>
                <a:pt x="45720" y="4218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0575D-0623-4C30-A8F4-7E7CD28F2669}">
      <dsp:nvSpPr>
        <dsp:cNvPr id="0" name=""/>
        <dsp:cNvSpPr/>
      </dsp:nvSpPr>
      <dsp:spPr>
        <a:xfrm>
          <a:off x="3238369" y="1498777"/>
          <a:ext cx="2290809" cy="397578"/>
        </a:xfrm>
        <a:custGeom>
          <a:avLst/>
          <a:gdLst/>
          <a:ahLst/>
          <a:cxnLst/>
          <a:rect l="0" t="0" r="0" b="0"/>
          <a:pathLst>
            <a:path>
              <a:moveTo>
                <a:pt x="2290809" y="0"/>
              </a:moveTo>
              <a:lnTo>
                <a:pt x="2290809" y="198789"/>
              </a:lnTo>
              <a:lnTo>
                <a:pt x="0" y="198789"/>
              </a:lnTo>
              <a:lnTo>
                <a:pt x="0" y="3975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785C2-2345-4C82-8628-1325B9D38813}">
      <dsp:nvSpPr>
        <dsp:cNvPr id="0" name=""/>
        <dsp:cNvSpPr/>
      </dsp:nvSpPr>
      <dsp:spPr>
        <a:xfrm>
          <a:off x="947560" y="1498777"/>
          <a:ext cx="4581618" cy="397578"/>
        </a:xfrm>
        <a:custGeom>
          <a:avLst/>
          <a:gdLst/>
          <a:ahLst/>
          <a:cxnLst/>
          <a:rect l="0" t="0" r="0" b="0"/>
          <a:pathLst>
            <a:path>
              <a:moveTo>
                <a:pt x="4581618" y="0"/>
              </a:moveTo>
              <a:lnTo>
                <a:pt x="4581618" y="198789"/>
              </a:lnTo>
              <a:lnTo>
                <a:pt x="0" y="198789"/>
              </a:lnTo>
              <a:lnTo>
                <a:pt x="0" y="3975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44BEE-ED33-4FA7-AF5E-5ACD80F54442}">
      <dsp:nvSpPr>
        <dsp:cNvPr id="0" name=""/>
        <dsp:cNvSpPr/>
      </dsp:nvSpPr>
      <dsp:spPr>
        <a:xfrm>
          <a:off x="4582563" y="552162"/>
          <a:ext cx="1893230" cy="946615"/>
        </a:xfrm>
        <a:prstGeom prst="ellipse">
          <a:avLst/>
        </a:prstGeom>
        <a:solidFill>
          <a:schemeClr val="accent2">
            <a:lumMod val="50000"/>
            <a:alpha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General</a:t>
          </a:r>
        </a:p>
      </dsp:txBody>
      <dsp:txXfrm>
        <a:off x="4859820" y="690791"/>
        <a:ext cx="1338716" cy="669357"/>
      </dsp:txXfrm>
    </dsp:sp>
    <dsp:sp modelId="{DE7065A6-F103-478D-83D1-EBB745F9AF6D}">
      <dsp:nvSpPr>
        <dsp:cNvPr id="0" name=""/>
        <dsp:cNvSpPr/>
      </dsp:nvSpPr>
      <dsp:spPr>
        <a:xfrm>
          <a:off x="944" y="1896356"/>
          <a:ext cx="1893230" cy="94661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Defensa Penal</a:t>
          </a:r>
        </a:p>
      </dsp:txBody>
      <dsp:txXfrm>
        <a:off x="944" y="1896356"/>
        <a:ext cx="1893230" cy="946615"/>
      </dsp:txXfrm>
    </dsp:sp>
    <dsp:sp modelId="{021AE8B6-9E0D-4E47-B37A-18668E5193CE}">
      <dsp:nvSpPr>
        <dsp:cNvPr id="0" name=""/>
        <dsp:cNvSpPr/>
      </dsp:nvSpPr>
      <dsp:spPr>
        <a:xfrm>
          <a:off x="2291754" y="1896356"/>
          <a:ext cx="1893230" cy="94661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Asesoría Jurídica</a:t>
          </a:r>
        </a:p>
      </dsp:txBody>
      <dsp:txXfrm>
        <a:off x="2291754" y="1896356"/>
        <a:ext cx="1893230" cy="946615"/>
      </dsp:txXfrm>
    </dsp:sp>
    <dsp:sp modelId="{B4A69C13-E0AB-4DA6-AE15-F5BF36229173}">
      <dsp:nvSpPr>
        <dsp:cNvPr id="0" name=""/>
        <dsp:cNvSpPr/>
      </dsp:nvSpPr>
      <dsp:spPr>
        <a:xfrm>
          <a:off x="4574479" y="1920580"/>
          <a:ext cx="1893230" cy="94661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Litigio Estratégico en Derechos Humanos</a:t>
          </a:r>
        </a:p>
      </dsp:txBody>
      <dsp:txXfrm>
        <a:off x="4574479" y="1920580"/>
        <a:ext cx="1893230" cy="946615"/>
      </dsp:txXfrm>
    </dsp:sp>
    <dsp:sp modelId="{6F742DB2-49BF-4DFE-8C7F-942CDCBDD533}">
      <dsp:nvSpPr>
        <dsp:cNvPr id="0" name=""/>
        <dsp:cNvSpPr/>
      </dsp:nvSpPr>
      <dsp:spPr>
        <a:xfrm>
          <a:off x="6873372" y="1896356"/>
          <a:ext cx="1893230" cy="94661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Supervisión, Evaluación y Servicio Civil de Carrera</a:t>
          </a:r>
        </a:p>
      </dsp:txBody>
      <dsp:txXfrm>
        <a:off x="6873372" y="1896356"/>
        <a:ext cx="1893230" cy="946615"/>
      </dsp:txXfrm>
    </dsp:sp>
    <dsp:sp modelId="{737C1A45-714A-4CEC-954F-B1546CF88E15}">
      <dsp:nvSpPr>
        <dsp:cNvPr id="0" name=""/>
        <dsp:cNvSpPr/>
      </dsp:nvSpPr>
      <dsp:spPr>
        <a:xfrm>
          <a:off x="9164182" y="1896356"/>
          <a:ext cx="1893230" cy="94661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Administración y Apoyo Operativo</a:t>
          </a:r>
        </a:p>
      </dsp:txBody>
      <dsp:txXfrm>
        <a:off x="9164182" y="1896356"/>
        <a:ext cx="1893230" cy="946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91809-71DA-40AF-A408-3B2FD9881D4B}">
      <dsp:nvSpPr>
        <dsp:cNvPr id="0" name=""/>
        <dsp:cNvSpPr/>
      </dsp:nvSpPr>
      <dsp:spPr>
        <a:xfrm>
          <a:off x="5108073" y="1312608"/>
          <a:ext cx="4000674" cy="462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43"/>
              </a:lnTo>
              <a:lnTo>
                <a:pt x="4000674" y="231443"/>
              </a:lnTo>
              <a:lnTo>
                <a:pt x="4000674" y="46288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D8260-753C-44BE-BA3E-D6F4CFD3E989}">
      <dsp:nvSpPr>
        <dsp:cNvPr id="0" name=""/>
        <dsp:cNvSpPr/>
      </dsp:nvSpPr>
      <dsp:spPr>
        <a:xfrm>
          <a:off x="5108073" y="1312608"/>
          <a:ext cx="1324146" cy="491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647"/>
              </a:lnTo>
              <a:lnTo>
                <a:pt x="1324146" y="259647"/>
              </a:lnTo>
              <a:lnTo>
                <a:pt x="1324146" y="491091"/>
              </a:lnTo>
            </a:path>
          </a:pathLst>
        </a:cu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0575D-0623-4C30-A8F4-7E7CD28F2669}">
      <dsp:nvSpPr>
        <dsp:cNvPr id="0" name=""/>
        <dsp:cNvSpPr/>
      </dsp:nvSpPr>
      <dsp:spPr>
        <a:xfrm>
          <a:off x="3774515" y="1312608"/>
          <a:ext cx="1333558" cy="462887"/>
        </a:xfrm>
        <a:custGeom>
          <a:avLst/>
          <a:gdLst/>
          <a:ahLst/>
          <a:cxnLst/>
          <a:rect l="0" t="0" r="0" b="0"/>
          <a:pathLst>
            <a:path>
              <a:moveTo>
                <a:pt x="1333558" y="0"/>
              </a:moveTo>
              <a:lnTo>
                <a:pt x="1333558" y="231443"/>
              </a:lnTo>
              <a:lnTo>
                <a:pt x="0" y="231443"/>
              </a:lnTo>
              <a:lnTo>
                <a:pt x="0" y="46288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785C2-2345-4C82-8628-1325B9D38813}">
      <dsp:nvSpPr>
        <dsp:cNvPr id="0" name=""/>
        <dsp:cNvSpPr/>
      </dsp:nvSpPr>
      <dsp:spPr>
        <a:xfrm>
          <a:off x="1107398" y="1312608"/>
          <a:ext cx="4000674" cy="462887"/>
        </a:xfrm>
        <a:custGeom>
          <a:avLst/>
          <a:gdLst/>
          <a:ahLst/>
          <a:cxnLst/>
          <a:rect l="0" t="0" r="0" b="0"/>
          <a:pathLst>
            <a:path>
              <a:moveTo>
                <a:pt x="4000674" y="0"/>
              </a:moveTo>
              <a:lnTo>
                <a:pt x="4000674" y="231443"/>
              </a:lnTo>
              <a:lnTo>
                <a:pt x="0" y="231443"/>
              </a:lnTo>
              <a:lnTo>
                <a:pt x="0" y="46288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44BEE-ED33-4FA7-AF5E-5ACD80F54442}">
      <dsp:nvSpPr>
        <dsp:cNvPr id="0" name=""/>
        <dsp:cNvSpPr/>
      </dsp:nvSpPr>
      <dsp:spPr>
        <a:xfrm>
          <a:off x="4005959" y="210494"/>
          <a:ext cx="2204228" cy="1102114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Dirección General</a:t>
          </a:r>
        </a:p>
      </dsp:txBody>
      <dsp:txXfrm>
        <a:off x="4005959" y="210494"/>
        <a:ext cx="2204228" cy="1102114"/>
      </dsp:txXfrm>
    </dsp:sp>
    <dsp:sp modelId="{DE7065A6-F103-478D-83D1-EBB745F9AF6D}">
      <dsp:nvSpPr>
        <dsp:cNvPr id="0" name=""/>
        <dsp:cNvSpPr/>
      </dsp:nvSpPr>
      <dsp:spPr>
        <a:xfrm>
          <a:off x="5284" y="1775496"/>
          <a:ext cx="2204228" cy="1102114"/>
        </a:xfrm>
        <a:prstGeom prst="flowChartAlternateProcess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Secretaría Técnica de Combate a la Tortura, Tratos Crueles e Inhumanos</a:t>
          </a:r>
        </a:p>
      </dsp:txBody>
      <dsp:txXfrm>
        <a:off x="59084" y="1829296"/>
        <a:ext cx="2096628" cy="994514"/>
      </dsp:txXfrm>
    </dsp:sp>
    <dsp:sp modelId="{021AE8B6-9E0D-4E47-B37A-18668E5193CE}">
      <dsp:nvSpPr>
        <dsp:cNvPr id="0" name=""/>
        <dsp:cNvSpPr/>
      </dsp:nvSpPr>
      <dsp:spPr>
        <a:xfrm>
          <a:off x="2672401" y="1775496"/>
          <a:ext cx="2204228" cy="1102114"/>
        </a:xfrm>
        <a:prstGeom prst="flowChartAlternateProcess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Secretaría Técnica de Consulta Normativa y Gestión </a:t>
          </a:r>
          <a:r>
            <a:rPr lang="es-MX" sz="17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Intrainstitucional</a:t>
          </a:r>
          <a:endParaRPr lang="es-ES" sz="17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6201" y="1829296"/>
        <a:ext cx="2096628" cy="994514"/>
      </dsp:txXfrm>
    </dsp:sp>
    <dsp:sp modelId="{B4A69C13-E0AB-4DA6-AE15-F5BF36229173}">
      <dsp:nvSpPr>
        <dsp:cNvPr id="0" name=""/>
        <dsp:cNvSpPr/>
      </dsp:nvSpPr>
      <dsp:spPr>
        <a:xfrm>
          <a:off x="5330105" y="1803699"/>
          <a:ext cx="2204228" cy="1102114"/>
        </a:xfrm>
        <a:prstGeom prst="flowChartAlternateProcess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Secretaría Técnica de Vinculación con la Sociedad </a:t>
          </a:r>
          <a:endParaRPr lang="es-ES" sz="1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3905" y="1857499"/>
        <a:ext cx="2096628" cy="994514"/>
      </dsp:txXfrm>
    </dsp:sp>
    <dsp:sp modelId="{6F742DB2-49BF-4DFE-8C7F-942CDCBDD533}">
      <dsp:nvSpPr>
        <dsp:cNvPr id="0" name=""/>
        <dsp:cNvSpPr/>
      </dsp:nvSpPr>
      <dsp:spPr>
        <a:xfrm>
          <a:off x="8006633" y="1775496"/>
          <a:ext cx="2204228" cy="1102114"/>
        </a:xfrm>
        <a:prstGeom prst="flowChartAlternateProcess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Secretaría Técnica de Cooperación Interinstitucional</a:t>
          </a:r>
        </a:p>
      </dsp:txBody>
      <dsp:txXfrm>
        <a:off x="8060433" y="1829296"/>
        <a:ext cx="2096628" cy="994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739EB-82D3-483B-AD93-7F9A041E574D}">
      <dsp:nvSpPr>
        <dsp:cNvPr id="0" name=""/>
        <dsp:cNvSpPr/>
      </dsp:nvSpPr>
      <dsp:spPr>
        <a:xfrm>
          <a:off x="1433837" y="1403211"/>
          <a:ext cx="2685298" cy="17910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2018-2019: 115, 036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2019-2020: 108,993</a:t>
          </a:r>
        </a:p>
      </dsp:txBody>
      <dsp:txXfrm>
        <a:off x="1863485" y="1403211"/>
        <a:ext cx="2255650" cy="1791093"/>
      </dsp:txXfrm>
    </dsp:sp>
    <dsp:sp modelId="{D6E0D9B6-AB16-4DB2-A6F0-D3FE4F21A4CD}">
      <dsp:nvSpPr>
        <dsp:cNvPr id="0" name=""/>
        <dsp:cNvSpPr/>
      </dsp:nvSpPr>
      <dsp:spPr>
        <a:xfrm>
          <a:off x="1678" y="687131"/>
          <a:ext cx="1790198" cy="1790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solidFill>
                <a:srgbClr val="794EA4"/>
              </a:solidFill>
            </a:rPr>
            <a:t>Visitas</a:t>
          </a:r>
        </a:p>
      </dsp:txBody>
      <dsp:txXfrm>
        <a:off x="263846" y="949299"/>
        <a:ext cx="1265862" cy="1265862"/>
      </dsp:txXfrm>
    </dsp:sp>
    <dsp:sp modelId="{E1A0512A-9D94-40CF-A392-3E6DFACFFC25}">
      <dsp:nvSpPr>
        <dsp:cNvPr id="0" name=""/>
        <dsp:cNvSpPr/>
      </dsp:nvSpPr>
      <dsp:spPr>
        <a:xfrm>
          <a:off x="5893840" y="1375180"/>
          <a:ext cx="2685298" cy="17910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2018-2019: 3,441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2019-2020: 2,134</a:t>
          </a:r>
        </a:p>
      </dsp:txBody>
      <dsp:txXfrm>
        <a:off x="6323488" y="1375180"/>
        <a:ext cx="2255650" cy="1791093"/>
      </dsp:txXfrm>
    </dsp:sp>
    <dsp:sp modelId="{A22996A2-3B43-40B1-B9D6-AE0FB0EA8BFC}">
      <dsp:nvSpPr>
        <dsp:cNvPr id="0" name=""/>
        <dsp:cNvSpPr/>
      </dsp:nvSpPr>
      <dsp:spPr>
        <a:xfrm>
          <a:off x="4477175" y="687131"/>
          <a:ext cx="1790198" cy="1790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solidFill>
                <a:srgbClr val="794EA4"/>
              </a:solidFill>
            </a:rPr>
            <a:t>Brigadas</a:t>
          </a:r>
        </a:p>
      </dsp:txBody>
      <dsp:txXfrm>
        <a:off x="4739343" y="949299"/>
        <a:ext cx="1265862" cy="126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FCBDDF-FC3D-4F49-A1BF-10A381489FB5}" type="datetimeFigureOut">
              <a:rPr lang="es-MX" smtClean="0"/>
              <a:t>22/11/2020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C79EB2-04A3-4075-B785-F393BB98032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66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Página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9EB2-04A3-4075-B785-F393BB980323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6675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9EB2-04A3-4075-B785-F393BB980323}" type="slidenum">
              <a:rPr lang="es-MX" smtClean="0"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202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Página 4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9EB2-04A3-4075-B785-F393BB980323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4534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Página 6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9EB2-04A3-4075-B785-F393BB980323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688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Página</a:t>
            </a:r>
            <a:r>
              <a:rPr lang="es-MX" baseline="0" dirty="0"/>
              <a:t> 10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9EB2-04A3-4075-B785-F393BB980323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256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Página 11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9EB2-04A3-4075-B785-F393BB980323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098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Páginas 12 y 13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9EB2-04A3-4075-B785-F393BB980323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5382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Página 16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9EB2-04A3-4075-B785-F393BB980323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7257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Páginas 17 y 18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9EB2-04A3-4075-B785-F393BB980323}" type="slidenum">
              <a:rPr lang="es-MX" smtClean="0"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3086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9EB2-04A3-4075-B785-F393BB980323}" type="slidenum">
              <a:rPr lang="es-MX" smtClean="0"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777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02D9-E6AD-47A2-A9F2-FD202AE9CCFB}" type="datetimeFigureOut">
              <a:rPr lang="es-MX" smtClean="0"/>
              <a:t>22/11/2020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E8A8-683D-47ED-9D1D-964AD3C9B03E}" type="slidenum">
              <a:rPr lang="es-MX" smtClean="0"/>
              <a:t>‹Nº›</a:t>
            </a:fld>
            <a:endParaRPr lang="es-MX" dirty="0"/>
          </a:p>
        </p:txBody>
      </p:sp>
      <p:grpSp>
        <p:nvGrpSpPr>
          <p:cNvPr id="18" name="Group 6"/>
          <p:cNvGrpSpPr/>
          <p:nvPr userDrawn="1"/>
        </p:nvGrpSpPr>
        <p:grpSpPr>
          <a:xfrm>
            <a:off x="0" y="-8467"/>
            <a:ext cx="12311654" cy="6866467"/>
            <a:chOff x="0" y="-8467"/>
            <a:chExt cx="12311654" cy="6866467"/>
          </a:xfrm>
        </p:grpSpPr>
        <p:sp>
          <p:nvSpPr>
            <p:cNvPr id="20" name="Rectangle 23"/>
            <p:cNvSpPr/>
            <p:nvPr/>
          </p:nvSpPr>
          <p:spPr>
            <a:xfrm>
              <a:off x="10317707" y="-8467"/>
              <a:ext cx="1871118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F2D9FF">
                <a:alpha val="2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10454184" y="-8467"/>
              <a:ext cx="173781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6"/>
            <p:cNvSpPr/>
            <p:nvPr/>
          </p:nvSpPr>
          <p:spPr>
            <a:xfrm>
              <a:off x="10194878" y="3048000"/>
              <a:ext cx="1997122" cy="3810000"/>
            </a:xfrm>
            <a:prstGeom prst="triangle">
              <a:avLst>
                <a:gd name="adj" fmla="val 100000"/>
              </a:avLst>
            </a:prstGeom>
            <a:solidFill>
              <a:srgbClr val="540054">
                <a:alpha val="7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10549719" y="-8467"/>
              <a:ext cx="1700552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/>
            <p:cNvSpPr/>
            <p:nvPr/>
          </p:nvSpPr>
          <p:spPr>
            <a:xfrm>
              <a:off x="11368584" y="-8467"/>
              <a:ext cx="943070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0"/>
            <p:cNvSpPr/>
            <p:nvPr/>
          </p:nvSpPr>
          <p:spPr>
            <a:xfrm>
              <a:off x="11368583" y="3589867"/>
              <a:ext cx="820242" cy="3268133"/>
            </a:xfrm>
            <a:prstGeom prst="triangle">
              <a:avLst>
                <a:gd name="adj" fmla="val 100000"/>
              </a:avLst>
            </a:prstGeom>
            <a:solidFill>
              <a:srgbClr val="7030A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18"/>
            <p:cNvSpPr/>
            <p:nvPr/>
          </p:nvSpPr>
          <p:spPr>
            <a:xfrm rot="10800000">
              <a:off x="0" y="0"/>
              <a:ext cx="368490" cy="3048000"/>
            </a:xfrm>
            <a:prstGeom prst="triangle">
              <a:avLst>
                <a:gd name="adj" fmla="val 100000"/>
              </a:avLst>
            </a:prstGeom>
            <a:solidFill>
              <a:srgbClr val="7030A0">
                <a:alpha val="8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4086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02D9-E6AD-47A2-A9F2-FD202AE9CCFB}" type="datetimeFigureOut">
              <a:rPr lang="es-MX" smtClean="0"/>
              <a:t>22/11/2020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E8A8-683D-47ED-9D1D-964AD3C9B03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7D0B0CD26AAA8D41A6A2A20A933097AE@namprd07.prod.outlook.com" descr="7D0B0CD26AAA8D41A6A2A20A933097AE@namprd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7" y="85724"/>
            <a:ext cx="2080726" cy="5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02" y="115087"/>
            <a:ext cx="218916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9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02D9-E6AD-47A2-A9F2-FD202AE9CCFB}" type="datetimeFigureOut">
              <a:rPr lang="es-MX" smtClean="0"/>
              <a:t>22/11/2020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E8A8-683D-47ED-9D1D-964AD3C9B03E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10" name="7D0B0CD26AAA8D41A6A2A20A933097AE@namprd07.prod.outlook.com" descr="7D0B0CD26AAA8D41A6A2A20A933097AE@namprd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7" y="85724"/>
            <a:ext cx="2080726" cy="5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02" y="115087"/>
            <a:ext cx="218916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6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02D9-E6AD-47A2-A9F2-FD202AE9CCFB}" type="datetimeFigureOut">
              <a:rPr lang="es-MX" smtClean="0"/>
              <a:t>22/11/2020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E8A8-683D-47ED-9D1D-964AD3C9B03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7D0B0CD26AAA8D41A6A2A20A933097AE@namprd07.prod.outlook.com" descr="7D0B0CD26AAA8D41A6A2A20A933097AE@namprd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7" y="85724"/>
            <a:ext cx="2080726" cy="5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02" y="115087"/>
            <a:ext cx="218916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48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02D9-E6AD-47A2-A9F2-FD202AE9CCFB}" type="datetimeFigureOut">
              <a:rPr lang="es-MX" smtClean="0"/>
              <a:t>22/11/2020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E8A8-683D-47ED-9D1D-964AD3C9B03E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7D0B0CD26AAA8D41A6A2A20A933097AE@namprd07.prod.outlook.com" descr="7D0B0CD26AAA8D41A6A2A20A933097AE@namprd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7" y="85724"/>
            <a:ext cx="2080726" cy="5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02" y="115087"/>
            <a:ext cx="218916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1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02D9-E6AD-47A2-A9F2-FD202AE9CCFB}" type="datetimeFigureOut">
              <a:rPr lang="es-MX" smtClean="0"/>
              <a:t>22/11/2020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E8A8-683D-47ED-9D1D-964AD3C9B03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7D0B0CD26AAA8D41A6A2A20A933097AE@namprd07.prod.outlook.com" descr="7D0B0CD26AAA8D41A6A2A20A933097AE@namprd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7" y="85724"/>
            <a:ext cx="2080726" cy="5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02" y="115087"/>
            <a:ext cx="218916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5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02D9-E6AD-47A2-A9F2-FD202AE9CCFB}" type="datetimeFigureOut">
              <a:rPr lang="es-MX" smtClean="0"/>
              <a:t>22/11/2020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E8A8-683D-47ED-9D1D-964AD3C9B03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7D0B0CD26AAA8D41A6A2A20A933097AE@namprd07.prod.outlook.com" descr="7D0B0CD26AAA8D41A6A2A20A933097AE@namprd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7" y="85724"/>
            <a:ext cx="2080726" cy="5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02" y="115087"/>
            <a:ext cx="218916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19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02D9-E6AD-47A2-A9F2-FD202AE9CCFB}" type="datetimeFigureOut">
              <a:rPr lang="es-MX" smtClean="0"/>
              <a:t>22/11/2020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E8A8-683D-47ED-9D1D-964AD3C9B03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7D0B0CD26AAA8D41A6A2A20A933097AE@namprd07.prod.outlook.com" descr="7D0B0CD26AAA8D41A6A2A20A933097AE@namprd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7" y="85724"/>
            <a:ext cx="2080726" cy="5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02" y="115087"/>
            <a:ext cx="218916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1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02D9-E6AD-47A2-A9F2-FD202AE9CCFB}" type="datetimeFigureOut">
              <a:rPr lang="es-MX" smtClean="0"/>
              <a:t>22/11/2020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E8A8-683D-47ED-9D1D-964AD3C9B03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7D0B0CD26AAA8D41A6A2A20A933097AE@namprd07.prod.outlook.com" descr="7D0B0CD26AAA8D41A6A2A20A933097AE@namprd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7" y="85724"/>
            <a:ext cx="2080726" cy="5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02" y="115087"/>
            <a:ext cx="218916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8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02D9-E6AD-47A2-A9F2-FD202AE9CCFB}" type="datetimeFigureOut">
              <a:rPr lang="es-MX" smtClean="0"/>
              <a:t>22/11/2020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E8A8-683D-47ED-9D1D-964AD3C9B03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7D0B0CD26AAA8D41A6A2A20A933097AE@namprd07.prod.outlook.com" descr="7D0B0CD26AAA8D41A6A2A20A933097AE@namprd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7" y="85724"/>
            <a:ext cx="2080726" cy="5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02" y="115087"/>
            <a:ext cx="218916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1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08528"/>
            <a:ext cx="8596668" cy="92187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02D9-E6AD-47A2-A9F2-FD202AE9CCFB}" type="datetimeFigureOut">
              <a:rPr lang="es-MX" smtClean="0"/>
              <a:t>22/11/2020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E8A8-683D-47ED-9D1D-964AD3C9B03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7D0B0CD26AAA8D41A6A2A20A933097AE@namprd07.prod.outlook.com" descr="7D0B0CD26AAA8D41A6A2A20A933097AE@namprd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7" y="85724"/>
            <a:ext cx="2080726" cy="5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02" y="115087"/>
            <a:ext cx="218916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8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02D9-E6AD-47A2-A9F2-FD202AE9CCFB}" type="datetimeFigureOut">
              <a:rPr lang="es-MX" smtClean="0"/>
              <a:t>22/11/2020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E8A8-683D-47ED-9D1D-964AD3C9B03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10" name="7D0B0CD26AAA8D41A6A2A20A933097AE@namprd07.prod.outlook.com" descr="7D0B0CD26AAA8D41A6A2A20A933097AE@namprd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7" y="85724"/>
            <a:ext cx="2080726" cy="5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02" y="115087"/>
            <a:ext cx="218916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0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02D9-E6AD-47A2-A9F2-FD202AE9CCFB}" type="datetimeFigureOut">
              <a:rPr lang="es-MX" smtClean="0"/>
              <a:t>22/11/2020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E8A8-683D-47ED-9D1D-964AD3C9B03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6" name="7D0B0CD26AAA8D41A6A2A20A933097AE@namprd07.prod.outlook.com" descr="7D0B0CD26AAA8D41A6A2A20A933097AE@namprd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7" y="85724"/>
            <a:ext cx="2080726" cy="5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02" y="115087"/>
            <a:ext cx="218916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8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02D9-E6AD-47A2-A9F2-FD202AE9CCFB}" type="datetimeFigureOut">
              <a:rPr lang="es-MX" smtClean="0"/>
              <a:t>22/11/2020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E8A8-683D-47ED-9D1D-964AD3C9B03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5" name="7D0B0CD26AAA8D41A6A2A20A933097AE@namprd07.prod.outlook.com" descr="7D0B0CD26AAA8D41A6A2A20A933097AE@namprd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7" y="85724"/>
            <a:ext cx="2080726" cy="5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02" y="115087"/>
            <a:ext cx="218916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2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02D9-E6AD-47A2-A9F2-FD202AE9CCFB}" type="datetimeFigureOut">
              <a:rPr lang="es-MX" smtClean="0"/>
              <a:t>22/11/2020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E8A8-683D-47ED-9D1D-964AD3C9B03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7D0B0CD26AAA8D41A6A2A20A933097AE@namprd07.prod.outlook.com" descr="7D0B0CD26AAA8D41A6A2A20A933097AE@namprd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7" y="85724"/>
            <a:ext cx="2080726" cy="5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02" y="115087"/>
            <a:ext cx="218916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02D9-E6AD-47A2-A9F2-FD202AE9CCFB}" type="datetimeFigureOut">
              <a:rPr lang="es-MX" smtClean="0"/>
              <a:t>22/11/2020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E8A8-683D-47ED-9D1D-964AD3C9B03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7D0B0CD26AAA8D41A6A2A20A933097AE@namprd07.prod.outlook.com" descr="7D0B0CD26AAA8D41A6A2A20A933097AE@namprd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7" y="85724"/>
            <a:ext cx="2080726" cy="5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02" y="115087"/>
            <a:ext cx="218916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902D9-E6AD-47A2-A9F2-FD202AE9CCFB}" type="datetimeFigureOut">
              <a:rPr lang="es-MX" smtClean="0"/>
              <a:t>22/11/2020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9CE8A8-683D-47ED-9D1D-964AD3C9B03E}" type="slidenum">
              <a:rPr lang="es-MX" smtClean="0"/>
              <a:t>‹Nº›</a:t>
            </a:fld>
            <a:endParaRPr lang="es-MX" dirty="0"/>
          </a:p>
        </p:txBody>
      </p:sp>
      <p:grpSp>
        <p:nvGrpSpPr>
          <p:cNvPr id="18" name="Group 6"/>
          <p:cNvGrpSpPr/>
          <p:nvPr userDrawn="1"/>
        </p:nvGrpSpPr>
        <p:grpSpPr>
          <a:xfrm>
            <a:off x="0" y="-8467"/>
            <a:ext cx="12311654" cy="6866467"/>
            <a:chOff x="0" y="-8467"/>
            <a:chExt cx="12311654" cy="6866467"/>
          </a:xfrm>
        </p:grpSpPr>
        <p:sp>
          <p:nvSpPr>
            <p:cNvPr id="19" name="Rectangle 23"/>
            <p:cNvSpPr/>
            <p:nvPr/>
          </p:nvSpPr>
          <p:spPr>
            <a:xfrm>
              <a:off x="10317707" y="-8467"/>
              <a:ext cx="1871118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F2D9FF">
                <a:alpha val="2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/>
            <p:cNvSpPr/>
            <p:nvPr/>
          </p:nvSpPr>
          <p:spPr>
            <a:xfrm>
              <a:off x="10454184" y="-8467"/>
              <a:ext cx="173781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26"/>
            <p:cNvSpPr/>
            <p:nvPr/>
          </p:nvSpPr>
          <p:spPr>
            <a:xfrm>
              <a:off x="10194878" y="3048000"/>
              <a:ext cx="1997122" cy="3810000"/>
            </a:xfrm>
            <a:prstGeom prst="triangle">
              <a:avLst>
                <a:gd name="adj" fmla="val 100000"/>
              </a:avLst>
            </a:prstGeom>
            <a:solidFill>
              <a:srgbClr val="540054">
                <a:alpha val="7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/>
            <p:cNvSpPr/>
            <p:nvPr/>
          </p:nvSpPr>
          <p:spPr>
            <a:xfrm>
              <a:off x="10549719" y="-8467"/>
              <a:ext cx="1700552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/>
            <p:cNvSpPr/>
            <p:nvPr/>
          </p:nvSpPr>
          <p:spPr>
            <a:xfrm>
              <a:off x="11368584" y="-8467"/>
              <a:ext cx="943070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0"/>
            <p:cNvSpPr/>
            <p:nvPr/>
          </p:nvSpPr>
          <p:spPr>
            <a:xfrm>
              <a:off x="11368583" y="3589867"/>
              <a:ext cx="820242" cy="3268133"/>
            </a:xfrm>
            <a:prstGeom prst="triangle">
              <a:avLst>
                <a:gd name="adj" fmla="val 100000"/>
              </a:avLst>
            </a:prstGeom>
            <a:solidFill>
              <a:srgbClr val="7030A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18"/>
            <p:cNvSpPr/>
            <p:nvPr/>
          </p:nvSpPr>
          <p:spPr>
            <a:xfrm rot="10800000">
              <a:off x="0" y="0"/>
              <a:ext cx="368490" cy="3048000"/>
            </a:xfrm>
            <a:prstGeom prst="triangle">
              <a:avLst>
                <a:gd name="adj" fmla="val 100000"/>
              </a:avLst>
            </a:prstGeom>
            <a:solidFill>
              <a:srgbClr val="7030A0">
                <a:alpha val="8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11760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31832" y="3751081"/>
            <a:ext cx="7766936" cy="1096899"/>
          </a:xfrm>
        </p:spPr>
        <p:txBody>
          <a:bodyPr>
            <a:normAutofit fontScale="62500" lnSpcReduction="20000"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Maestro Netzaí Sandoval Ballesteros</a:t>
            </a:r>
          </a:p>
          <a:p>
            <a:r>
              <a:rPr lang="es-MX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Titular del IFDP</a:t>
            </a:r>
          </a:p>
          <a:p>
            <a:r>
              <a:rPr lang="es-MX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 2020</a:t>
            </a:r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61" y="5286375"/>
            <a:ext cx="3370263" cy="887010"/>
          </a:xfrm>
          <a:prstGeom prst="rect">
            <a:avLst/>
          </a:prstGeom>
        </p:spPr>
      </p:pic>
      <p:pic>
        <p:nvPicPr>
          <p:cNvPr id="1026" name="7D0B0CD26AAA8D41A6A2A20A933097AE@namprd07.prod.outlook.com" descr="7D0B0CD26AAA8D41A6A2A20A933097AE@namprd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8" y="5252467"/>
            <a:ext cx="3288992" cy="92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-397044" y="561397"/>
            <a:ext cx="11201401" cy="1755735"/>
          </a:xfrm>
        </p:spPr>
        <p:txBody>
          <a:bodyPr/>
          <a:lstStyle/>
          <a:p>
            <a:r>
              <a:rPr lang="es-MX" dirty="0">
                <a:solidFill>
                  <a:srgbClr val="794EA4"/>
                </a:solidFill>
              </a:rPr>
              <a:t/>
            </a:r>
            <a:br>
              <a:rPr lang="es-MX" dirty="0">
                <a:solidFill>
                  <a:srgbClr val="794EA4"/>
                </a:solidFill>
              </a:rPr>
            </a:br>
            <a:r>
              <a:rPr lang="es-MX" dirty="0">
                <a:solidFill>
                  <a:srgbClr val="794EA4"/>
                </a:solidFill>
              </a:rPr>
              <a:t/>
            </a:r>
            <a:br>
              <a:rPr lang="es-MX" dirty="0">
                <a:solidFill>
                  <a:srgbClr val="794EA4"/>
                </a:solidFill>
              </a:rPr>
            </a:br>
            <a:r>
              <a:rPr lang="es-MX" sz="4800" dirty="0">
                <a:solidFill>
                  <a:srgbClr val="794EA4"/>
                </a:solidFill>
              </a:rPr>
              <a:t/>
            </a:r>
            <a:br>
              <a:rPr lang="es-MX" sz="4800" dirty="0">
                <a:solidFill>
                  <a:srgbClr val="794EA4"/>
                </a:solidFill>
              </a:rPr>
            </a:br>
            <a:r>
              <a:rPr lang="es-MX" sz="4800" dirty="0">
                <a:solidFill>
                  <a:srgbClr val="794EA4"/>
                </a:solidFill>
              </a:rPr>
              <a:t/>
            </a:r>
            <a:br>
              <a:rPr lang="es-MX" sz="4800" dirty="0">
                <a:solidFill>
                  <a:srgbClr val="794EA4"/>
                </a:solidFill>
              </a:rPr>
            </a:br>
            <a:r>
              <a:rPr lang="es-MX" sz="4600" dirty="0">
                <a:solidFill>
                  <a:srgbClr val="794EA4"/>
                </a:solidFill>
              </a:rPr>
              <a:t>Primer Foro Internacional </a:t>
            </a:r>
            <a:r>
              <a:rPr lang="es-MX" sz="4600" dirty="0" smtClean="0">
                <a:solidFill>
                  <a:srgbClr val="794EA4"/>
                </a:solidFill>
              </a:rPr>
              <a:t/>
            </a:r>
            <a:br>
              <a:rPr lang="es-MX" sz="4600" dirty="0" smtClean="0">
                <a:solidFill>
                  <a:srgbClr val="794EA4"/>
                </a:solidFill>
              </a:rPr>
            </a:br>
            <a:r>
              <a:rPr lang="es-MX" sz="4600" dirty="0" smtClean="0">
                <a:solidFill>
                  <a:srgbClr val="794EA4"/>
                </a:solidFill>
              </a:rPr>
              <a:t>“</a:t>
            </a:r>
            <a:r>
              <a:rPr lang="es-MX" sz="4600" dirty="0">
                <a:solidFill>
                  <a:srgbClr val="794EA4"/>
                </a:solidFill>
              </a:rPr>
              <a:t>Innovación de la Justicia en el </a:t>
            </a:r>
            <a:r>
              <a:rPr lang="es-MX" sz="4600" dirty="0" smtClean="0">
                <a:solidFill>
                  <a:srgbClr val="794EA4"/>
                </a:solidFill>
              </a:rPr>
              <a:t>Mundo”</a:t>
            </a:r>
            <a:endParaRPr lang="es-MX" sz="4600" dirty="0">
              <a:solidFill>
                <a:srgbClr val="794E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91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684763" y="1480294"/>
            <a:ext cx="2802974" cy="1814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200" dirty="0">
                <a:solidFill>
                  <a:srgbClr val="794EA4"/>
                </a:solidFill>
              </a:rPr>
              <a:t>Área de Ciencias Forenses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737" y="903244"/>
            <a:ext cx="5991945" cy="58690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4F3D18-5972-48FA-85A5-050118C0653A}"/>
              </a:ext>
            </a:extLst>
          </p:cNvPr>
          <p:cNvSpPr txBox="1"/>
          <p:nvPr/>
        </p:nvSpPr>
        <p:spPr>
          <a:xfrm>
            <a:off x="401782" y="3428999"/>
            <a:ext cx="29679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C2485"/>
              </a:buClr>
              <a:buFont typeface="Arial" panose="020B0604020202020204" pitchFamily="34" charset="0"/>
              <a:buChar char="•"/>
            </a:pPr>
            <a:r>
              <a:rPr lang="es-MX" dirty="0"/>
              <a:t>10 especialistas</a:t>
            </a:r>
          </a:p>
          <a:p>
            <a:pPr marL="285750" indent="-285750">
              <a:buClr>
                <a:srgbClr val="AC2485"/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Clr>
                <a:srgbClr val="AC2485"/>
              </a:buClr>
              <a:buFont typeface="Arial" panose="020B0604020202020204" pitchFamily="34" charset="0"/>
              <a:buChar char="•"/>
            </a:pPr>
            <a:r>
              <a:rPr lang="es-MX" dirty="0"/>
              <a:t>394 servicios (asesorías, opiniones técnicas y dictámenes)</a:t>
            </a:r>
          </a:p>
          <a:p>
            <a:pPr marL="285750" indent="-285750">
              <a:buClr>
                <a:srgbClr val="AC2485"/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Clr>
                <a:srgbClr val="AC2485"/>
              </a:buClr>
              <a:buFont typeface="Arial" panose="020B0604020202020204" pitchFamily="34" charset="0"/>
              <a:buChar char="•"/>
            </a:pPr>
            <a:r>
              <a:rPr lang="es-MX" dirty="0"/>
              <a:t>27 casos atraídos</a:t>
            </a:r>
          </a:p>
          <a:p>
            <a:pPr marL="285750" indent="-285750">
              <a:buClr>
                <a:srgbClr val="AC2485"/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Clr>
                <a:srgbClr val="AC2485"/>
              </a:buClr>
              <a:buFont typeface="Arial" panose="020B0604020202020204" pitchFamily="34" charset="0"/>
              <a:buChar char="•"/>
            </a:pPr>
            <a:r>
              <a:rPr lang="es-MX" dirty="0"/>
              <a:t>18 especialidades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9B4C0A-A49D-4F65-8A29-68CD2E9FFE24}"/>
              </a:ext>
            </a:extLst>
          </p:cNvPr>
          <p:cNvSpPr txBox="1"/>
          <p:nvPr/>
        </p:nvSpPr>
        <p:spPr>
          <a:xfrm>
            <a:off x="401782" y="6495278"/>
            <a:ext cx="2402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* Al 31 de mayo de 2020</a:t>
            </a:r>
          </a:p>
        </p:txBody>
      </p:sp>
    </p:spTree>
    <p:extLst>
      <p:ext uri="{BB962C8B-B14F-4D97-AF65-F5344CB8AC3E}">
        <p14:creationId xmlns:p14="http://schemas.microsoft.com/office/powerpoint/2010/main" val="69598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045028"/>
            <a:ext cx="8596668" cy="885371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794EA4"/>
                </a:solidFill>
              </a:rPr>
              <a:t>Servicio de DEFENSATEL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2A2291-B3C7-4C87-832C-00C09FFE906C}"/>
              </a:ext>
            </a:extLst>
          </p:cNvPr>
          <p:cNvSpPr txBox="1"/>
          <p:nvPr/>
        </p:nvSpPr>
        <p:spPr>
          <a:xfrm>
            <a:off x="4699637" y="6307721"/>
            <a:ext cx="423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* Al 31 de mayo de 2020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214064" y="2996431"/>
            <a:ext cx="2897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DEFENSATEL</a:t>
            </a:r>
          </a:p>
          <a:p>
            <a:pPr algn="ctr"/>
            <a:r>
              <a:rPr lang="es-MX" sz="2800" b="1" dirty="0"/>
              <a:t>800 2242426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77334" y="1930399"/>
            <a:ext cx="7536730" cy="4286500"/>
            <a:chOff x="677334" y="1930399"/>
            <a:chExt cx="7536730" cy="42865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334" y="1930399"/>
              <a:ext cx="7536730" cy="428650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5741894" y="3047435"/>
              <a:ext cx="1076828" cy="247094"/>
            </a:xfrm>
            <a:prstGeom prst="rect">
              <a:avLst/>
            </a:prstGeom>
            <a:solidFill>
              <a:srgbClr val="7FB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17259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5504" y="883066"/>
            <a:ext cx="8962612" cy="767054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794EA4"/>
                </a:solidFill>
              </a:rPr>
              <a:t>Servicio de Primer Contacto y servicio de citas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04" y="1899168"/>
            <a:ext cx="4666439" cy="404627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390530" y="1973879"/>
            <a:ext cx="42075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Primer contacto:</a:t>
            </a:r>
          </a:p>
          <a:p>
            <a:pPr algn="just" defTabSz="457200">
              <a:spcBef>
                <a:spcPct val="0"/>
              </a:spcBef>
            </a:pPr>
            <a:r>
              <a:rPr lang="es-MX" sz="2000" dirty="0">
                <a:solidFill>
                  <a:srgbClr val="794EA4"/>
                </a:solidFill>
                <a:latin typeface="+mj-lt"/>
                <a:ea typeface="+mj-ea"/>
                <a:cs typeface="+mj-cs"/>
              </a:rPr>
              <a:t>A partir del 24 de enero de 2020 se comenzó a otorgar a nivel nacional. </a:t>
            </a:r>
          </a:p>
          <a:p>
            <a:pPr algn="just" defTabSz="457200">
              <a:spcBef>
                <a:spcPct val="0"/>
              </a:spcBef>
            </a:pPr>
            <a:endParaRPr lang="es-MX" sz="2000" dirty="0">
              <a:solidFill>
                <a:srgbClr val="794EA4"/>
              </a:solidFill>
              <a:latin typeface="+mj-lt"/>
              <a:ea typeface="+mj-ea"/>
              <a:cs typeface="+mj-cs"/>
            </a:endParaRPr>
          </a:p>
          <a:p>
            <a:pPr algn="just" defTabSz="457200">
              <a:spcBef>
                <a:spcPct val="0"/>
              </a:spcBef>
            </a:pPr>
            <a:r>
              <a:rPr lang="es-MX" sz="2000" dirty="0">
                <a:solidFill>
                  <a:srgbClr val="794EA4"/>
                </a:solidFill>
                <a:latin typeface="+mj-lt"/>
                <a:ea typeface="+mj-ea"/>
                <a:cs typeface="+mj-cs"/>
              </a:rPr>
              <a:t>4,607 orientaciones en todo el país.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066971" y="6299201"/>
            <a:ext cx="2491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* Al 31 de mayo de 2020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390530" y="4387834"/>
            <a:ext cx="47453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Citas:</a:t>
            </a:r>
          </a:p>
          <a:p>
            <a:pPr algn="just" defTabSz="457200">
              <a:spcBef>
                <a:spcPct val="0"/>
              </a:spcBef>
            </a:pPr>
            <a:r>
              <a:rPr lang="es-MX" sz="2000" dirty="0">
                <a:solidFill>
                  <a:srgbClr val="794EA4"/>
                </a:solidFill>
                <a:latin typeface="+mj-lt"/>
                <a:ea typeface="+mj-ea"/>
                <a:cs typeface="+mj-cs"/>
              </a:rPr>
              <a:t>A partir del 29 de agosto de 2019, se programan de manera obligatoria.</a:t>
            </a:r>
          </a:p>
          <a:p>
            <a:pPr algn="just" defTabSz="457200">
              <a:spcBef>
                <a:spcPct val="0"/>
              </a:spcBef>
            </a:pPr>
            <a:endParaRPr lang="es-MX" sz="2000" dirty="0">
              <a:solidFill>
                <a:srgbClr val="794EA4"/>
              </a:solidFill>
              <a:latin typeface="+mj-lt"/>
              <a:ea typeface="+mj-ea"/>
              <a:cs typeface="+mj-cs"/>
            </a:endParaRPr>
          </a:p>
          <a:p>
            <a:pPr algn="just" defTabSz="457200">
              <a:spcBef>
                <a:spcPct val="0"/>
              </a:spcBef>
            </a:pPr>
            <a:r>
              <a:rPr lang="es-MX" sz="2000" dirty="0">
                <a:solidFill>
                  <a:srgbClr val="794EA4"/>
                </a:solidFill>
                <a:latin typeface="+mj-lt"/>
                <a:ea typeface="+mj-ea"/>
                <a:cs typeface="+mj-cs"/>
              </a:rPr>
              <a:t>25,923 a nivel nacional.</a:t>
            </a:r>
          </a:p>
        </p:txBody>
      </p:sp>
    </p:spTree>
    <p:extLst>
      <p:ext uri="{BB962C8B-B14F-4D97-AF65-F5344CB8AC3E}">
        <p14:creationId xmlns:p14="http://schemas.microsoft.com/office/powerpoint/2010/main" val="262142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045029"/>
            <a:ext cx="8596668" cy="885370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794EA4"/>
                </a:solidFill>
              </a:rPr>
              <a:t>Visitas carcelarias y brigadas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6146" t="26111" r="23229" b="42778"/>
          <a:stretch/>
        </p:blipFill>
        <p:spPr>
          <a:xfrm>
            <a:off x="3708453" y="4744055"/>
            <a:ext cx="3073639" cy="1756365"/>
          </a:xfrm>
          <a:prstGeom prst="rect">
            <a:avLst/>
          </a:prstGeom>
        </p:spPr>
      </p:pic>
      <p:graphicFrame>
        <p:nvGraphicFramePr>
          <p:cNvPr id="13" name="Marcador de conteni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34266"/>
              </p:ext>
            </p:extLst>
          </p:nvPr>
        </p:nvGraphicFramePr>
        <p:xfrm>
          <a:off x="354013" y="1219882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DAC9EB6-4AA2-4BDA-B311-246E90B042B1}"/>
              </a:ext>
            </a:extLst>
          </p:cNvPr>
          <p:cNvSpPr txBox="1"/>
          <p:nvPr/>
        </p:nvSpPr>
        <p:spPr>
          <a:xfrm>
            <a:off x="4699637" y="6307721"/>
            <a:ext cx="423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* Al 31 de mayo de 2020</a:t>
            </a:r>
          </a:p>
        </p:txBody>
      </p:sp>
    </p:spTree>
    <p:extLst>
      <p:ext uri="{BB962C8B-B14F-4D97-AF65-F5344CB8AC3E}">
        <p14:creationId xmlns:p14="http://schemas.microsoft.com/office/powerpoint/2010/main" val="349031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B0FF2-7DC7-44B8-9533-8D250AFE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03086"/>
            <a:ext cx="8596668" cy="827314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794EA4"/>
                </a:solidFill>
              </a:rPr>
              <a:t>Televisitas</a:t>
            </a:r>
            <a:endParaRPr lang="es-MX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AFD687-7CCA-4F10-900B-B41448BD3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39" y="2084464"/>
            <a:ext cx="4644062" cy="400375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C9895DE-7987-4698-9CA4-4F31EA835EAA}"/>
              </a:ext>
            </a:extLst>
          </p:cNvPr>
          <p:cNvSpPr txBox="1"/>
          <p:nvPr/>
        </p:nvSpPr>
        <p:spPr>
          <a:xfrm>
            <a:off x="6284686" y="3182944"/>
            <a:ext cx="3526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A partir de marzo de 2020 se realizan visitas carcelarias a distancia.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b="1" dirty="0">
                <a:solidFill>
                  <a:srgbClr val="AC2485"/>
                </a:solidFill>
              </a:rPr>
              <a:t>30 videoconferencias </a:t>
            </a:r>
            <a:r>
              <a:rPr lang="es-MX" sz="2400" dirty="0"/>
              <a:t>al 31 de mayo de 2020. </a:t>
            </a:r>
          </a:p>
        </p:txBody>
      </p:sp>
    </p:spTree>
    <p:extLst>
      <p:ext uri="{BB962C8B-B14F-4D97-AF65-F5344CB8AC3E}">
        <p14:creationId xmlns:p14="http://schemas.microsoft.com/office/powerpoint/2010/main" val="61482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193" y="1757548"/>
            <a:ext cx="6540942" cy="48991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8324E5E-2EEB-4EB6-BA9C-D2B6E272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22" y="1059542"/>
            <a:ext cx="8596668" cy="905823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794EA4"/>
                </a:solidFill>
              </a:rPr>
              <a:t>Personal bilingüe del IFDP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835ECF-C248-483D-A955-53D5637C5F1A}"/>
              </a:ext>
            </a:extLst>
          </p:cNvPr>
          <p:cNvSpPr txBox="1"/>
          <p:nvPr/>
        </p:nvSpPr>
        <p:spPr>
          <a:xfrm>
            <a:off x="7336970" y="2958673"/>
            <a:ext cx="3142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AC2485"/>
              </a:buClr>
              <a:buFont typeface="Arial" panose="020B0604020202020204" pitchFamily="34" charset="0"/>
              <a:buChar char="•"/>
            </a:pPr>
            <a:r>
              <a:rPr lang="es-MX" dirty="0"/>
              <a:t>89 intérpretes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Clr>
                <a:srgbClr val="AC2485"/>
              </a:buClr>
              <a:buFont typeface="Arial" panose="020B0604020202020204" pitchFamily="34" charset="0"/>
              <a:buChar char="•"/>
            </a:pPr>
            <a:r>
              <a:rPr lang="es-MX" dirty="0"/>
              <a:t>138 variantes lingüísticas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AC9EB6-4AA2-4BDA-B311-246E90B042B1}"/>
              </a:ext>
            </a:extLst>
          </p:cNvPr>
          <p:cNvSpPr txBox="1"/>
          <p:nvPr/>
        </p:nvSpPr>
        <p:spPr>
          <a:xfrm>
            <a:off x="5842637" y="5152310"/>
            <a:ext cx="423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* Al 31 de mayo de 2020</a:t>
            </a:r>
          </a:p>
        </p:txBody>
      </p:sp>
    </p:spTree>
    <p:extLst>
      <p:ext uri="{BB962C8B-B14F-4D97-AF65-F5344CB8AC3E}">
        <p14:creationId xmlns:p14="http://schemas.microsoft.com/office/powerpoint/2010/main" val="4129192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5735A-44E9-4967-8915-582D0E1F0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62" y="978091"/>
            <a:ext cx="8596668" cy="1320800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794EA4"/>
                </a:solidFill>
              </a:rPr>
              <a:t>Acreditación del personal hablante de lenguas indígenas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45900F-FC7C-452D-93BA-C099C0D6B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09" y="2784281"/>
            <a:ext cx="4759475" cy="27717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9753D8F-1AC8-4D93-87B6-0984526F893C}"/>
              </a:ext>
            </a:extLst>
          </p:cNvPr>
          <p:cNvSpPr txBox="1"/>
          <p:nvPr/>
        </p:nvSpPr>
        <p:spPr>
          <a:xfrm>
            <a:off x="6110515" y="3016006"/>
            <a:ext cx="3625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AC2485"/>
              </a:buClr>
              <a:buFont typeface="Arial" panose="020B0604020202020204" pitchFamily="34" charset="0"/>
              <a:buChar char="•"/>
            </a:pPr>
            <a:r>
              <a:rPr lang="es-MX" dirty="0"/>
              <a:t>59 personas evaluadas</a:t>
            </a:r>
          </a:p>
          <a:p>
            <a:pPr marL="285750" indent="-285750" algn="just">
              <a:buClr>
                <a:srgbClr val="AC2485"/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Clr>
                <a:srgbClr val="AC2485"/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Clr>
                <a:srgbClr val="AC2485"/>
              </a:buClr>
              <a:buFont typeface="Arial" panose="020B0604020202020204" pitchFamily="34" charset="0"/>
              <a:buChar char="•"/>
            </a:pPr>
            <a:r>
              <a:rPr lang="es-MX" dirty="0"/>
              <a:t>10 personas designadas como evaluadoras </a:t>
            </a:r>
          </a:p>
          <a:p>
            <a:pPr marL="285750" indent="-285750" algn="just">
              <a:buClr>
                <a:srgbClr val="AC2485"/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Clr>
                <a:srgbClr val="AC2485"/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Clr>
                <a:srgbClr val="AC2485"/>
              </a:buClr>
              <a:buFont typeface="Arial" panose="020B0604020202020204" pitchFamily="34" charset="0"/>
              <a:buChar char="•"/>
            </a:pPr>
            <a:r>
              <a:rPr lang="es-MX" dirty="0"/>
              <a:t>28 lenguas acreditadas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AC9EB6-4AA2-4BDA-B311-246E90B042B1}"/>
              </a:ext>
            </a:extLst>
          </p:cNvPr>
          <p:cNvSpPr txBox="1"/>
          <p:nvPr/>
        </p:nvSpPr>
        <p:spPr>
          <a:xfrm>
            <a:off x="4844016" y="5669487"/>
            <a:ext cx="423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* Al 31 de mayo de 2020</a:t>
            </a:r>
          </a:p>
        </p:txBody>
      </p:sp>
    </p:spTree>
    <p:extLst>
      <p:ext uri="{BB962C8B-B14F-4D97-AF65-F5344CB8AC3E}">
        <p14:creationId xmlns:p14="http://schemas.microsoft.com/office/powerpoint/2010/main" val="2153814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445" y="986971"/>
            <a:ext cx="9103447" cy="1082124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794EA4"/>
                </a:solidFill>
              </a:rPr>
              <a:t>Asesoras y asesores jurídicos especializados en atención a personas con discapacidad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88" y="3056219"/>
            <a:ext cx="3424767" cy="26685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34124" y="2411661"/>
            <a:ext cx="109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Total: 31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637" y="2240268"/>
            <a:ext cx="6183086" cy="348450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DAC9EB6-4AA2-4BDA-B311-246E90B042B1}"/>
              </a:ext>
            </a:extLst>
          </p:cNvPr>
          <p:cNvSpPr txBox="1"/>
          <p:nvPr/>
        </p:nvSpPr>
        <p:spPr>
          <a:xfrm>
            <a:off x="4699637" y="6307721"/>
            <a:ext cx="423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* Al 31 de mayo de 2020</a:t>
            </a:r>
          </a:p>
        </p:txBody>
      </p:sp>
    </p:spTree>
    <p:extLst>
      <p:ext uri="{BB962C8B-B14F-4D97-AF65-F5344CB8AC3E}">
        <p14:creationId xmlns:p14="http://schemas.microsoft.com/office/powerpoint/2010/main" val="1772938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488" y="971791"/>
            <a:ext cx="9044294" cy="102061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rgbClr val="794EA4"/>
                </a:solidFill>
              </a:rPr>
              <a:t>Asesoras y asesores jurídicos especializados en movilidad y sujetos a protección internacional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718" y="3231707"/>
            <a:ext cx="2906064" cy="209399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484474" y="2754296"/>
            <a:ext cx="109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Total: 33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14" y="2129516"/>
            <a:ext cx="4786997" cy="429837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DAC9EB6-4AA2-4BDA-B311-246E90B042B1}"/>
              </a:ext>
            </a:extLst>
          </p:cNvPr>
          <p:cNvSpPr txBox="1"/>
          <p:nvPr/>
        </p:nvSpPr>
        <p:spPr>
          <a:xfrm>
            <a:off x="4737737" y="5738576"/>
            <a:ext cx="423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* Al 31 de mayo de 2020</a:t>
            </a:r>
          </a:p>
        </p:txBody>
      </p:sp>
    </p:spTree>
    <p:extLst>
      <p:ext uri="{BB962C8B-B14F-4D97-AF65-F5344CB8AC3E}">
        <p14:creationId xmlns:p14="http://schemas.microsoft.com/office/powerpoint/2010/main" val="3963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A8174-604E-41CB-BB0C-E71450214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73" y="987920"/>
            <a:ext cx="8596668" cy="696686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794EA4"/>
                </a:solidFill>
              </a:rPr>
              <a:t>Defensa del interés legítimo del IFDP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D89C83-C63F-4D1A-B484-64E085718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466" y="1856629"/>
            <a:ext cx="3695321" cy="248982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02B756D-4A4F-4E83-97DE-1ED0AEF9E469}"/>
              </a:ext>
            </a:extLst>
          </p:cNvPr>
          <p:cNvSpPr txBox="1"/>
          <p:nvPr/>
        </p:nvSpPr>
        <p:spPr>
          <a:xfrm>
            <a:off x="5233171" y="4272677"/>
            <a:ext cx="47953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Clr>
                <a:srgbClr val="AC2485"/>
              </a:buClr>
              <a:buFont typeface="Arial" panose="020B0604020202020204" pitchFamily="34" charset="0"/>
              <a:buChar char="•"/>
            </a:pPr>
            <a:r>
              <a:rPr lang="es-MX" dirty="0"/>
              <a:t>Calendarización de brigadas en los CEFERESOS</a:t>
            </a:r>
          </a:p>
          <a:p>
            <a:pPr marL="285750" indent="-285750" algn="just">
              <a:buClr>
                <a:srgbClr val="AC2485"/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Clr>
                <a:srgbClr val="AC2485"/>
              </a:buClr>
              <a:buFont typeface="Arial" panose="020B0604020202020204" pitchFamily="34" charset="0"/>
              <a:buChar char="•"/>
            </a:pPr>
            <a:r>
              <a:rPr lang="es-MX" dirty="0"/>
              <a:t>A partir de noviembre de 2019, se efectuaron 7 brigadas, beneficiando a 1,708 personas.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009998-2C12-42E8-9F84-EA3153B81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73" y="3216083"/>
            <a:ext cx="4151211" cy="266659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3DFE625-5211-4231-A85F-8EDED3B07359}"/>
              </a:ext>
            </a:extLst>
          </p:cNvPr>
          <p:cNvSpPr txBox="1"/>
          <p:nvPr/>
        </p:nvSpPr>
        <p:spPr>
          <a:xfrm>
            <a:off x="460142" y="1978042"/>
            <a:ext cx="5323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Negativas de ingreso a estaciones migratorias</a:t>
            </a:r>
          </a:p>
        </p:txBody>
      </p:sp>
    </p:spTree>
    <p:extLst>
      <p:ext uri="{BB962C8B-B14F-4D97-AF65-F5344CB8AC3E}">
        <p14:creationId xmlns:p14="http://schemas.microsoft.com/office/powerpoint/2010/main" val="296567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76344" y="1150512"/>
            <a:ext cx="11058358" cy="5297406"/>
            <a:chOff x="552116" y="671540"/>
            <a:chExt cx="11058358" cy="5297406"/>
          </a:xfrm>
        </p:grpSpPr>
        <p:graphicFrame>
          <p:nvGraphicFramePr>
            <p:cNvPr id="4" name="Diagrama 3"/>
            <p:cNvGraphicFramePr/>
            <p:nvPr>
              <p:extLst>
                <p:ext uri="{D42A27DB-BD31-4B8C-83A1-F6EECF244321}">
                  <p14:modId xmlns:p14="http://schemas.microsoft.com/office/powerpoint/2010/main" val="1529616854"/>
                </p:ext>
              </p:extLst>
            </p:nvPr>
          </p:nvGraphicFramePr>
          <p:xfrm>
            <a:off x="552116" y="671540"/>
            <a:ext cx="11058358" cy="33951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5" name="Diagrama 4"/>
            <p:cNvGraphicFramePr/>
            <p:nvPr>
              <p:extLst>
                <p:ext uri="{D42A27DB-BD31-4B8C-83A1-F6EECF244321}">
                  <p14:modId xmlns:p14="http://schemas.microsoft.com/office/powerpoint/2010/main" val="1512366010"/>
                </p:ext>
              </p:extLst>
            </p:nvPr>
          </p:nvGraphicFramePr>
          <p:xfrm>
            <a:off x="973221" y="2880841"/>
            <a:ext cx="10216147" cy="30881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cxnSp>
          <p:nvCxnSpPr>
            <p:cNvPr id="27" name="Conector angular 26"/>
            <p:cNvCxnSpPr/>
            <p:nvPr/>
          </p:nvCxnSpPr>
          <p:spPr>
            <a:xfrm rot="5400000">
              <a:off x="3939988" y="2622176"/>
              <a:ext cx="2151530" cy="268942"/>
            </a:xfrm>
            <a:prstGeom prst="bentConnector3">
              <a:avLst>
                <a:gd name="adj1" fmla="val 3125"/>
              </a:avLst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angular 29"/>
            <p:cNvCxnSpPr/>
            <p:nvPr/>
          </p:nvCxnSpPr>
          <p:spPr>
            <a:xfrm>
              <a:off x="4894729" y="3832412"/>
              <a:ext cx="1186565" cy="592481"/>
            </a:xfrm>
            <a:prstGeom prst="bentConnector3">
              <a:avLst>
                <a:gd name="adj1" fmla="val 100998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 flipH="1">
              <a:off x="7395882" y="4424893"/>
              <a:ext cx="13447" cy="254683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ítulo 1"/>
          <p:cNvSpPr>
            <a:spLocks noGrp="1"/>
          </p:cNvSpPr>
          <p:nvPr>
            <p:ph type="title"/>
          </p:nvPr>
        </p:nvSpPr>
        <p:spPr>
          <a:xfrm>
            <a:off x="576118" y="857561"/>
            <a:ext cx="8596668" cy="702313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794EA4"/>
                </a:solidFill>
              </a:rPr>
              <a:t>Reestructura del IFDP </a:t>
            </a:r>
          </a:p>
        </p:txBody>
      </p:sp>
    </p:spTree>
    <p:extLst>
      <p:ext uri="{BB962C8B-B14F-4D97-AF65-F5344CB8AC3E}">
        <p14:creationId xmlns:p14="http://schemas.microsoft.com/office/powerpoint/2010/main" val="3291276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198" y="896784"/>
            <a:ext cx="8596668" cy="842498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794EA4"/>
                </a:solidFill>
              </a:rPr>
              <a:t>Firma Electrónica (FIREL)</a:t>
            </a:r>
            <a:endParaRPr lang="es-MX" sz="3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A39C69-763E-4606-95BF-0DA1423ED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46" y="2047183"/>
            <a:ext cx="7143750" cy="44196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CC392AE-6FE5-46FA-B11F-B61D54E9EEA6}"/>
              </a:ext>
            </a:extLst>
          </p:cNvPr>
          <p:cNvSpPr txBox="1"/>
          <p:nvPr/>
        </p:nvSpPr>
        <p:spPr>
          <a:xfrm>
            <a:off x="1669473" y="1797338"/>
            <a:ext cx="3836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AC2485"/>
                </a:solidFill>
              </a:rPr>
              <a:t>Hubo un incremento de 13 veces el número de documentos firmados en comparación con el 2018 </a:t>
            </a:r>
          </a:p>
        </p:txBody>
      </p:sp>
    </p:spTree>
    <p:extLst>
      <p:ext uri="{BB962C8B-B14F-4D97-AF65-F5344CB8AC3E}">
        <p14:creationId xmlns:p14="http://schemas.microsoft.com/office/powerpoint/2010/main" val="1924443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C83063A-28D7-4EF8-AEC3-968CE135F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72" y="888452"/>
            <a:ext cx="6865247" cy="3121928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892893" y="3406193"/>
            <a:ext cx="3235829" cy="1290239"/>
          </a:xfrm>
        </p:spPr>
        <p:txBody>
          <a:bodyPr/>
          <a:lstStyle/>
          <a:p>
            <a:r>
              <a:rPr lang="es-MX" dirty="0">
                <a:solidFill>
                  <a:srgbClr val="794EA4"/>
                </a:solidFill>
              </a:rPr>
              <a:t>Evaluación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C53EE8-89C4-4AC8-8C5E-1589902A6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196" y="4051312"/>
            <a:ext cx="7077421" cy="2594767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068D9A8F-8547-44EB-8771-7F39BECE62AF}"/>
              </a:ext>
            </a:extLst>
          </p:cNvPr>
          <p:cNvSpPr txBox="1">
            <a:spLocks/>
          </p:cNvSpPr>
          <p:nvPr/>
        </p:nvSpPr>
        <p:spPr>
          <a:xfrm>
            <a:off x="914140" y="87346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>
                <a:solidFill>
                  <a:srgbClr val="794EA4"/>
                </a:solidFill>
              </a:rPr>
              <a:t>Supervisión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DAC9EB6-4AA2-4BDA-B311-246E90B042B1}"/>
              </a:ext>
            </a:extLst>
          </p:cNvPr>
          <p:cNvSpPr txBox="1"/>
          <p:nvPr/>
        </p:nvSpPr>
        <p:spPr>
          <a:xfrm>
            <a:off x="-1204946" y="6079121"/>
            <a:ext cx="423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* Al 31 de mayo de 2020</a:t>
            </a:r>
          </a:p>
        </p:txBody>
      </p:sp>
    </p:spTree>
    <p:extLst>
      <p:ext uri="{BB962C8B-B14F-4D97-AF65-F5344CB8AC3E}">
        <p14:creationId xmlns:p14="http://schemas.microsoft.com/office/powerpoint/2010/main" val="352791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537" y="972456"/>
            <a:ext cx="3613312" cy="737083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794EA4"/>
                </a:solidFill>
              </a:rPr>
              <a:t>Días</a:t>
            </a:r>
            <a:r>
              <a:rPr lang="es-MX" sz="3200" dirty="0"/>
              <a:t> </a:t>
            </a:r>
            <a:r>
              <a:rPr lang="es-MX" sz="3200" dirty="0">
                <a:solidFill>
                  <a:srgbClr val="794EA4"/>
                </a:solidFill>
              </a:rPr>
              <a:t>económicos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76CF9C-222C-483F-A871-E462972C9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53" y="2358684"/>
            <a:ext cx="9480387" cy="379827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6F26FBF-3C6B-4543-9C5D-DE512CCC1839}"/>
              </a:ext>
            </a:extLst>
          </p:cNvPr>
          <p:cNvSpPr txBox="1"/>
          <p:nvPr/>
        </p:nvSpPr>
        <p:spPr>
          <a:xfrm>
            <a:off x="4520632" y="6355259"/>
            <a:ext cx="423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* Al 31 de mayo de 2020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016384-4B45-4368-B3E0-C46BC3170956}"/>
              </a:ext>
            </a:extLst>
          </p:cNvPr>
          <p:cNvSpPr txBox="1"/>
          <p:nvPr/>
        </p:nvSpPr>
        <p:spPr>
          <a:xfrm>
            <a:off x="6012933" y="2358684"/>
            <a:ext cx="303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rgbClr val="794EA4"/>
                </a:solidFill>
                <a:latin typeface="+mj-lt"/>
                <a:ea typeface="+mj-ea"/>
                <a:cs typeface="+mj-cs"/>
              </a:rPr>
              <a:t>Entre el 1er y 2do semestre de 2019, hubo un incremento del 220%</a:t>
            </a:r>
          </a:p>
        </p:txBody>
      </p:sp>
    </p:spTree>
    <p:extLst>
      <p:ext uri="{BB962C8B-B14F-4D97-AF65-F5344CB8AC3E}">
        <p14:creationId xmlns:p14="http://schemas.microsoft.com/office/powerpoint/2010/main" val="2951989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5391" y="957247"/>
            <a:ext cx="8255651" cy="695294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794EA4"/>
                </a:solidFill>
              </a:rPr>
              <a:t>Paridad de género en contrataciones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A4846C6-FBB5-4832-89B6-D1A6A590D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130" y="3166464"/>
            <a:ext cx="3285710" cy="233622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FFED2B1-2071-46D8-955B-FF74911BA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7" y="2103676"/>
            <a:ext cx="6719369" cy="446180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188035-A39E-4D7E-899F-1C30354A1CA1}"/>
              </a:ext>
            </a:extLst>
          </p:cNvPr>
          <p:cNvSpPr txBox="1"/>
          <p:nvPr/>
        </p:nvSpPr>
        <p:spPr>
          <a:xfrm>
            <a:off x="1408406" y="1709782"/>
            <a:ext cx="46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Mandos superiores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8C2847-492A-4B06-8E0D-54E5402F3F10}"/>
              </a:ext>
            </a:extLst>
          </p:cNvPr>
          <p:cNvSpPr txBox="1"/>
          <p:nvPr/>
        </p:nvSpPr>
        <p:spPr>
          <a:xfrm>
            <a:off x="1408406" y="4334578"/>
            <a:ext cx="46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Mandos medios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2E0EB7D-AE17-4F2A-B2DB-3BE2F1DFA5B6}"/>
              </a:ext>
            </a:extLst>
          </p:cNvPr>
          <p:cNvSpPr txBox="1"/>
          <p:nvPr/>
        </p:nvSpPr>
        <p:spPr>
          <a:xfrm>
            <a:off x="7882793" y="2522158"/>
            <a:ext cx="210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Total del personal </a:t>
            </a:r>
          </a:p>
        </p:txBody>
      </p:sp>
    </p:spTree>
    <p:extLst>
      <p:ext uri="{BB962C8B-B14F-4D97-AF65-F5344CB8AC3E}">
        <p14:creationId xmlns:p14="http://schemas.microsoft.com/office/powerpoint/2010/main" val="566753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08114" cy="68580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5152579" y="755295"/>
            <a:ext cx="2874679" cy="5639091"/>
            <a:chOff x="5152579" y="755295"/>
            <a:chExt cx="2874679" cy="563909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7432" y="2817841"/>
              <a:ext cx="2030528" cy="1518564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81" y="755295"/>
              <a:ext cx="1835831" cy="1672739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2579" y="4931226"/>
              <a:ext cx="2874679" cy="1463160"/>
            </a:xfrm>
            <a:prstGeom prst="rect">
              <a:avLst/>
            </a:prstGeom>
          </p:spPr>
        </p:pic>
      </p:grpSp>
      <p:sp>
        <p:nvSpPr>
          <p:cNvPr id="3" name="CuadroTexto 2"/>
          <p:cNvSpPr txBox="1"/>
          <p:nvPr/>
        </p:nvSpPr>
        <p:spPr>
          <a:xfrm>
            <a:off x="9245596" y="3341916"/>
            <a:ext cx="2278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DEFENSATEL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800 2242426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839201" y="416766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Correo: </a:t>
            </a:r>
            <a:r>
              <a:rPr lang="es-MX" dirty="0">
                <a:solidFill>
                  <a:schemeClr val="bg1"/>
                </a:solidFill>
              </a:rPr>
              <a:t>dg.ifdp@correo.cjf.gob.mx</a:t>
            </a:r>
          </a:p>
        </p:txBody>
      </p:sp>
    </p:spTree>
    <p:extLst>
      <p:ext uri="{BB962C8B-B14F-4D97-AF65-F5344CB8AC3E}">
        <p14:creationId xmlns:p14="http://schemas.microsoft.com/office/powerpoint/2010/main" val="258345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F694A-E645-4032-B1F8-D1ECCD27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60734"/>
            <a:ext cx="8596668" cy="870857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794EA4"/>
                </a:solidFill>
              </a:rPr>
              <a:t>Delegaciones</a:t>
            </a:r>
            <a:endParaRPr lang="es-MX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AA2512-5B1A-492D-862A-C1F4BE902930}"/>
              </a:ext>
            </a:extLst>
          </p:cNvPr>
          <p:cNvSpPr txBox="1"/>
          <p:nvPr/>
        </p:nvSpPr>
        <p:spPr>
          <a:xfrm>
            <a:off x="677334" y="1859967"/>
            <a:ext cx="909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El IFDP cuenta con delegaciones en todos los estados del país, aprobándose en 2019 la creación de las 5 faltantes: Aguascalientes, Campeche, Colima, Hidalgo y Tlaxcala.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D41F4F-46CA-4167-88C7-AB1C4273B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163" y="2858121"/>
            <a:ext cx="4164816" cy="336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8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042" y="1030513"/>
            <a:ext cx="9069472" cy="1023433"/>
          </a:xfrm>
        </p:spPr>
        <p:txBody>
          <a:bodyPr>
            <a:noAutofit/>
          </a:bodyPr>
          <a:lstStyle/>
          <a:p>
            <a:r>
              <a:rPr lang="es-MX" sz="3200" dirty="0">
                <a:solidFill>
                  <a:srgbClr val="794EA4"/>
                </a:solidFill>
              </a:rPr>
              <a:t>Índice de resultados del Sistema de Justicia Penal Acusatorio 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97042" y="5997523"/>
            <a:ext cx="9722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latin typeface="Segoe UI" panose="020B0502040204020203" pitchFamily="34" charset="0"/>
              </a:rPr>
              <a:t>*Porcentaje de efectividad.</a:t>
            </a:r>
          </a:p>
          <a:p>
            <a:r>
              <a:rPr lang="es-MX" sz="1200" dirty="0">
                <a:latin typeface="Segoe UI" panose="020B0502040204020203" pitchFamily="34" charset="0"/>
              </a:rPr>
              <a:t>**Incluye actuaciones en sede ministerial hasta formulación de imputación.</a:t>
            </a:r>
          </a:p>
          <a:p>
            <a:r>
              <a:rPr lang="es-MX" sz="1200" dirty="0">
                <a:latin typeface="Segoe UI" panose="020B0502040204020203" pitchFamily="34" charset="0"/>
              </a:rPr>
              <a:t>***Incluye etapa de investigación complementaria, intermedia y juicio.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360" y="2177142"/>
            <a:ext cx="7410835" cy="369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3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0102" y="972456"/>
            <a:ext cx="8596668" cy="887831"/>
          </a:xfrm>
        </p:spPr>
        <p:txBody>
          <a:bodyPr>
            <a:normAutofit fontScale="90000"/>
          </a:bodyPr>
          <a:lstStyle/>
          <a:p>
            <a:r>
              <a:rPr lang="es-MX" sz="3200" dirty="0">
                <a:solidFill>
                  <a:srgbClr val="794EA4"/>
                </a:solidFill>
              </a:rPr>
              <a:t>Índice de resultados del Sistema de Justicia Penal Tradicional </a:t>
            </a:r>
            <a:endParaRPr lang="es-MX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09" y="2177143"/>
            <a:ext cx="7610604" cy="382524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68845" y="6199789"/>
            <a:ext cx="6096000" cy="272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s-MX" sz="1200" dirty="0">
                <a:latin typeface="Segoe UI" panose="020B0502040204020203" pitchFamily="34" charset="0"/>
              </a:rPr>
              <a:t>*Porcentaje de efectividad</a:t>
            </a:r>
          </a:p>
        </p:txBody>
      </p:sp>
    </p:spTree>
    <p:extLst>
      <p:ext uri="{BB962C8B-B14F-4D97-AF65-F5344CB8AC3E}">
        <p14:creationId xmlns:p14="http://schemas.microsoft.com/office/powerpoint/2010/main" val="216898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114138"/>
            <a:ext cx="8596668" cy="816261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794EA4"/>
                </a:solidFill>
              </a:rPr>
              <a:t>Índice de efectividad en asesoría jurídica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95768" y="4196135"/>
            <a:ext cx="151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79.85%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445023" y="3826803"/>
            <a:ext cx="151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85.51%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030007" y="3166403"/>
            <a:ext cx="151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20.15%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351092" y="6461870"/>
            <a:ext cx="423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* Al 31 de mayo de 2020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57" y="2278742"/>
            <a:ext cx="8050022" cy="396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015999"/>
            <a:ext cx="8596668" cy="798286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794EA4"/>
                </a:solidFill>
              </a:rPr>
              <a:t>Delitos con mayor representación penal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320095" y="6355259"/>
            <a:ext cx="423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* Al 31 de mayo de 2020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766239" y="1579667"/>
            <a:ext cx="7137129" cy="4657590"/>
            <a:chOff x="1766239" y="1579667"/>
            <a:chExt cx="7137129" cy="465759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0F25575-684C-4214-8BF7-613C82D9C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6239" y="1579667"/>
              <a:ext cx="7137129" cy="465759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5847347" y="2765848"/>
              <a:ext cx="782053" cy="259740"/>
            </a:xfrm>
            <a:prstGeom prst="rect">
              <a:avLst/>
            </a:prstGeom>
            <a:solidFill>
              <a:srgbClr val="1E8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88267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08846" y="992456"/>
            <a:ext cx="8596668" cy="610295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794EA4"/>
                </a:solidFill>
              </a:rPr>
              <a:t>Criminalización de la pobreza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61D1F9-BF51-410D-B4FB-6189D5D72F34}"/>
              </a:ext>
            </a:extLst>
          </p:cNvPr>
          <p:cNvSpPr txBox="1"/>
          <p:nvPr/>
        </p:nvSpPr>
        <p:spPr>
          <a:xfrm>
            <a:off x="8579626" y="3077389"/>
            <a:ext cx="2026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* Al 31 de mayo de 2020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640113" y="1640114"/>
            <a:ext cx="7101311" cy="4849741"/>
            <a:chOff x="385011" y="916461"/>
            <a:chExt cx="8076122" cy="571731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49"/>
            <a:stretch/>
          </p:blipFill>
          <p:spPr bwMode="auto">
            <a:xfrm>
              <a:off x="385011" y="916461"/>
              <a:ext cx="8076122" cy="5717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AB708B-06A9-1A4B-9B5B-FF9A72B36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625" y="2390090"/>
              <a:ext cx="1063671" cy="220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33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96" y="1886857"/>
            <a:ext cx="6562725" cy="4627349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77331" y="1190172"/>
            <a:ext cx="8590653" cy="696686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794EA4"/>
                </a:solidFill>
              </a:rPr>
              <a:t>Soluciones alternas y terminación anticipada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774BA5-BB42-4332-91B8-5B588B5A8CE6}"/>
              </a:ext>
            </a:extLst>
          </p:cNvPr>
          <p:cNvSpPr txBox="1"/>
          <p:nvPr/>
        </p:nvSpPr>
        <p:spPr>
          <a:xfrm>
            <a:off x="1691296" y="4986815"/>
            <a:ext cx="161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Aumento 30%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C64FC-4BCD-468B-A6AE-A4314D6FB149}"/>
              </a:ext>
            </a:extLst>
          </p:cNvPr>
          <p:cNvSpPr txBox="1"/>
          <p:nvPr/>
        </p:nvSpPr>
        <p:spPr>
          <a:xfrm>
            <a:off x="3305908" y="2983275"/>
            <a:ext cx="1824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Disminución 15%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40C3562-0A1F-40DE-9BF3-3A16C9992111}"/>
              </a:ext>
            </a:extLst>
          </p:cNvPr>
          <p:cNvSpPr txBox="1"/>
          <p:nvPr/>
        </p:nvSpPr>
        <p:spPr>
          <a:xfrm>
            <a:off x="5063568" y="5325369"/>
            <a:ext cx="161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Aumento 20%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0915F1B-9CF1-482E-AE4F-7CB00A612F57}"/>
              </a:ext>
            </a:extLst>
          </p:cNvPr>
          <p:cNvSpPr txBox="1"/>
          <p:nvPr/>
        </p:nvSpPr>
        <p:spPr>
          <a:xfrm>
            <a:off x="6678180" y="2549367"/>
            <a:ext cx="161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Aumento 10%</a:t>
            </a:r>
          </a:p>
        </p:txBody>
      </p:sp>
    </p:spTree>
    <p:extLst>
      <p:ext uri="{BB962C8B-B14F-4D97-AF65-F5344CB8AC3E}">
        <p14:creationId xmlns:p14="http://schemas.microsoft.com/office/powerpoint/2010/main" val="36214897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Personalizado 2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C9B6DC"/>
      </a:accent1>
      <a:accent2>
        <a:srgbClr val="472784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3374</TotalTime>
  <Words>595</Words>
  <Application>Microsoft Office PowerPoint</Application>
  <PresentationFormat>Panorámica</PresentationFormat>
  <Paragraphs>133</Paragraphs>
  <Slides>24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Segoe UI</vt:lpstr>
      <vt:lpstr>Times New Roman</vt:lpstr>
      <vt:lpstr>Trebuchet MS</vt:lpstr>
      <vt:lpstr>Wingdings 3</vt:lpstr>
      <vt:lpstr>Faceta</vt:lpstr>
      <vt:lpstr>    Primer Foro Internacional  “Innovación de la Justicia en el Mundo”</vt:lpstr>
      <vt:lpstr>Reestructura del IFDP </vt:lpstr>
      <vt:lpstr>Delegaciones</vt:lpstr>
      <vt:lpstr>Índice de resultados del Sistema de Justicia Penal Acusatorio  </vt:lpstr>
      <vt:lpstr>Índice de resultados del Sistema de Justicia Penal Tradicional </vt:lpstr>
      <vt:lpstr>Índice de efectividad en asesoría jurídica</vt:lpstr>
      <vt:lpstr>Delitos con mayor representación penal</vt:lpstr>
      <vt:lpstr>Criminalización de la pobreza</vt:lpstr>
      <vt:lpstr>Soluciones alternas y terminación anticipada</vt:lpstr>
      <vt:lpstr>Presentación de PowerPoint</vt:lpstr>
      <vt:lpstr>Servicio de DEFENSATEL</vt:lpstr>
      <vt:lpstr>Servicio de Primer Contacto y servicio de citas</vt:lpstr>
      <vt:lpstr>Visitas carcelarias y brigadas</vt:lpstr>
      <vt:lpstr>Televisitas</vt:lpstr>
      <vt:lpstr>Personal bilingüe del IFDP</vt:lpstr>
      <vt:lpstr>Acreditación del personal hablante de lenguas indígenas</vt:lpstr>
      <vt:lpstr>Asesoras y asesores jurídicos especializados en atención a personas con discapacidad</vt:lpstr>
      <vt:lpstr>Asesoras y asesores jurídicos especializados en movilidad y sujetos a protección internacional </vt:lpstr>
      <vt:lpstr>Defensa del interés legítimo del IFDP  </vt:lpstr>
      <vt:lpstr>Firma Electrónica (FIREL)</vt:lpstr>
      <vt:lpstr>Evaluación</vt:lpstr>
      <vt:lpstr>Días económicos</vt:lpstr>
      <vt:lpstr>Paridad de género en contrataciones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Anual de Labores del Instituto Federal de Defensoría Pública</dc:title>
  <dc:creator>Rosa Maria Barcena Canuas</dc:creator>
  <cp:lastModifiedBy>PC</cp:lastModifiedBy>
  <cp:revision>174</cp:revision>
  <cp:lastPrinted>2019-08-21T19:25:09Z</cp:lastPrinted>
  <dcterms:created xsi:type="dcterms:W3CDTF">2019-08-16T20:35:27Z</dcterms:created>
  <dcterms:modified xsi:type="dcterms:W3CDTF">2020-11-22T19:34:38Z</dcterms:modified>
</cp:coreProperties>
</file>