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3" r:id="rId6"/>
    <p:sldId id="274" r:id="rId7"/>
    <p:sldId id="257" r:id="rId8"/>
    <p:sldId id="258" r:id="rId9"/>
    <p:sldId id="259" r:id="rId10"/>
    <p:sldId id="263" r:id="rId11"/>
    <p:sldId id="260" r:id="rId12"/>
    <p:sldId id="281" r:id="rId13"/>
    <p:sldId id="280" r:id="rId14"/>
    <p:sldId id="261" r:id="rId15"/>
    <p:sldId id="265" r:id="rId16"/>
    <p:sldId id="262" r:id="rId17"/>
    <p:sldId id="282" r:id="rId18"/>
    <p:sldId id="268" r:id="rId19"/>
    <p:sldId id="276" r:id="rId20"/>
    <p:sldId id="279" r:id="rId21"/>
    <p:sldId id="277" r:id="rId22"/>
    <p:sldId id="270" r:id="rId23"/>
    <p:sldId id="278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y Fabian" initials="CF" lastIdx="3" clrIdx="0">
    <p:extLst>
      <p:ext uri="{19B8F6BF-5375-455C-9EA6-DF929625EA0E}">
        <p15:presenceInfo xmlns:p15="http://schemas.microsoft.com/office/powerpoint/2012/main" userId="S::carly.fabian@whistleblowers.org::3eb851e7-1ad9-4b43-ae22-5363f111bb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B4EA8-4C2A-A845-A6D5-FCDBDEB59C41}" v="7" dt="2020-11-20T00:05:50.922"/>
    <p1510:client id="{A1C3982C-5CA4-9D44-9C99-01909E384587}" v="1481" dt="2020-11-20T16:44:18.535"/>
    <p1510:client id="{E764CF09-6FFE-3A81-B54E-79391669B840}" v="273" dt="2020-11-20T17:02:44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ostyack" userId="S::john.kostyack@whistleblowers.org::556eb3e8-8b3c-4c21-aba3-e65aa6e8e97f" providerId="AD" clId="Web-{E764CF09-6FFE-3A81-B54E-79391669B840}"/>
    <pc:docChg chg="modSld">
      <pc:chgData name="John Kostyack" userId="S::john.kostyack@whistleblowers.org::556eb3e8-8b3c-4c21-aba3-e65aa6e8e97f" providerId="AD" clId="Web-{E764CF09-6FFE-3A81-B54E-79391669B840}" dt="2020-11-20T17:02:44.597" v="269" actId="1076"/>
      <pc:docMkLst>
        <pc:docMk/>
      </pc:docMkLst>
      <pc:sldChg chg="modSp">
        <pc:chgData name="John Kostyack" userId="S::john.kostyack@whistleblowers.org::556eb3e8-8b3c-4c21-aba3-e65aa6e8e97f" providerId="AD" clId="Web-{E764CF09-6FFE-3A81-B54E-79391669B840}" dt="2020-11-20T16:52:13.067" v="44" actId="14100"/>
        <pc:sldMkLst>
          <pc:docMk/>
          <pc:sldMk cId="2246386313" sldId="256"/>
        </pc:sldMkLst>
        <pc:spChg chg="mod">
          <ac:chgData name="John Kostyack" userId="S::john.kostyack@whistleblowers.org::556eb3e8-8b3c-4c21-aba3-e65aa6e8e97f" providerId="AD" clId="Web-{E764CF09-6FFE-3A81-B54E-79391669B840}" dt="2020-11-20T16:52:13.067" v="44" actId="14100"/>
          <ac:spMkLst>
            <pc:docMk/>
            <pc:sldMk cId="2246386313" sldId="256"/>
            <ac:spMk id="2" creationId="{00000000-0000-0000-0000-000000000000}"/>
          </ac:spMkLst>
        </pc:spChg>
        <pc:spChg chg="mod">
          <ac:chgData name="John Kostyack" userId="S::john.kostyack@whistleblowers.org::556eb3e8-8b3c-4c21-aba3-e65aa6e8e97f" providerId="AD" clId="Web-{E764CF09-6FFE-3A81-B54E-79391669B840}" dt="2020-11-20T16:52:02.941" v="42" actId="20577"/>
          <ac:spMkLst>
            <pc:docMk/>
            <pc:sldMk cId="2246386313" sldId="256"/>
            <ac:spMk id="3" creationId="{00000000-0000-0000-0000-000000000000}"/>
          </ac:spMkLst>
        </pc:spChg>
      </pc:sldChg>
      <pc:sldChg chg="modSp">
        <pc:chgData name="John Kostyack" userId="S::john.kostyack@whistleblowers.org::556eb3e8-8b3c-4c21-aba3-e65aa6e8e97f" providerId="AD" clId="Web-{E764CF09-6FFE-3A81-B54E-79391669B840}" dt="2020-11-20T16:55:51.848" v="68" actId="20577"/>
        <pc:sldMkLst>
          <pc:docMk/>
          <pc:sldMk cId="4127858904" sldId="265"/>
        </pc:sldMkLst>
        <pc:spChg chg="mod">
          <ac:chgData name="John Kostyack" userId="S::john.kostyack@whistleblowers.org::556eb3e8-8b3c-4c21-aba3-e65aa6e8e97f" providerId="AD" clId="Web-{E764CF09-6FFE-3A81-B54E-79391669B840}" dt="2020-11-20T16:55:51.848" v="68" actId="20577"/>
          <ac:spMkLst>
            <pc:docMk/>
            <pc:sldMk cId="4127858904" sldId="265"/>
            <ac:spMk id="10" creationId="{00000000-0000-0000-0000-000000000000}"/>
          </ac:spMkLst>
        </pc:spChg>
      </pc:sldChg>
      <pc:sldChg chg="modSp delCm">
        <pc:chgData name="John Kostyack" userId="S::john.kostyack@whistleblowers.org::556eb3e8-8b3c-4c21-aba3-e65aa6e8e97f" providerId="AD" clId="Web-{E764CF09-6FFE-3A81-B54E-79391669B840}" dt="2020-11-20T16:56:30.851" v="84" actId="20577"/>
        <pc:sldMkLst>
          <pc:docMk/>
          <pc:sldMk cId="1102410444" sldId="268"/>
        </pc:sldMkLst>
        <pc:spChg chg="mod">
          <ac:chgData name="John Kostyack" userId="S::john.kostyack@whistleblowers.org::556eb3e8-8b3c-4c21-aba3-e65aa6e8e97f" providerId="AD" clId="Web-{E764CF09-6FFE-3A81-B54E-79391669B840}" dt="2020-11-20T16:56:30.851" v="84" actId="20577"/>
          <ac:spMkLst>
            <pc:docMk/>
            <pc:sldMk cId="1102410444" sldId="268"/>
            <ac:spMk id="10" creationId="{00000000-0000-0000-0000-000000000000}"/>
          </ac:spMkLst>
        </pc:spChg>
      </pc:sldChg>
      <pc:sldChg chg="modSp">
        <pc:chgData name="John Kostyack" userId="S::john.kostyack@whistleblowers.org::556eb3e8-8b3c-4c21-aba3-e65aa6e8e97f" providerId="AD" clId="Web-{E764CF09-6FFE-3A81-B54E-79391669B840}" dt="2020-11-20T16:57:23.183" v="114" actId="20577"/>
        <pc:sldMkLst>
          <pc:docMk/>
          <pc:sldMk cId="4237890062" sldId="276"/>
        </pc:sldMkLst>
        <pc:spChg chg="mod">
          <ac:chgData name="John Kostyack" userId="S::john.kostyack@whistleblowers.org::556eb3e8-8b3c-4c21-aba3-e65aa6e8e97f" providerId="AD" clId="Web-{E764CF09-6FFE-3A81-B54E-79391669B840}" dt="2020-11-20T16:57:23.183" v="114" actId="20577"/>
          <ac:spMkLst>
            <pc:docMk/>
            <pc:sldMk cId="4237890062" sldId="276"/>
            <ac:spMk id="10" creationId="{00000000-0000-0000-0000-000000000000}"/>
          </ac:spMkLst>
        </pc:spChg>
      </pc:sldChg>
      <pc:sldChg chg="modSp">
        <pc:chgData name="John Kostyack" userId="S::john.kostyack@whistleblowers.org::556eb3e8-8b3c-4c21-aba3-e65aa6e8e97f" providerId="AD" clId="Web-{E764CF09-6FFE-3A81-B54E-79391669B840}" dt="2020-11-20T17:02:44.597" v="269" actId="1076"/>
        <pc:sldMkLst>
          <pc:docMk/>
          <pc:sldMk cId="1715396518" sldId="277"/>
        </pc:sldMkLst>
        <pc:spChg chg="mod">
          <ac:chgData name="John Kostyack" userId="S::john.kostyack@whistleblowers.org::556eb3e8-8b3c-4c21-aba3-e65aa6e8e97f" providerId="AD" clId="Web-{E764CF09-6FFE-3A81-B54E-79391669B840}" dt="2020-11-20T17:02:40.066" v="268" actId="1076"/>
          <ac:spMkLst>
            <pc:docMk/>
            <pc:sldMk cId="1715396518" sldId="277"/>
            <ac:spMk id="9" creationId="{00000000-0000-0000-0000-000000000000}"/>
          </ac:spMkLst>
        </pc:spChg>
        <pc:spChg chg="mod">
          <ac:chgData name="John Kostyack" userId="S::john.kostyack@whistleblowers.org::556eb3e8-8b3c-4c21-aba3-e65aa6e8e97f" providerId="AD" clId="Web-{E764CF09-6FFE-3A81-B54E-79391669B840}" dt="2020-11-20T17:02:44.597" v="269" actId="1076"/>
          <ac:spMkLst>
            <pc:docMk/>
            <pc:sldMk cId="1715396518" sldId="277"/>
            <ac:spMk id="10" creationId="{00000000-0000-0000-0000-000000000000}"/>
          </ac:spMkLst>
        </pc:spChg>
      </pc:sldChg>
      <pc:sldChg chg="modSp">
        <pc:chgData name="John Kostyack" userId="S::john.kostyack@whistleblowers.org::556eb3e8-8b3c-4c21-aba3-e65aa6e8e97f" providerId="AD" clId="Web-{E764CF09-6FFE-3A81-B54E-79391669B840}" dt="2020-11-20T16:59:29.958" v="190" actId="1076"/>
        <pc:sldMkLst>
          <pc:docMk/>
          <pc:sldMk cId="2054287356" sldId="279"/>
        </pc:sldMkLst>
        <pc:spChg chg="mod">
          <ac:chgData name="John Kostyack" userId="S::john.kostyack@whistleblowers.org::556eb3e8-8b3c-4c21-aba3-e65aa6e8e97f" providerId="AD" clId="Web-{E764CF09-6FFE-3A81-B54E-79391669B840}" dt="2020-11-20T16:59:19.379" v="188" actId="1076"/>
          <ac:spMkLst>
            <pc:docMk/>
            <pc:sldMk cId="2054287356" sldId="279"/>
            <ac:spMk id="9" creationId="{00000000-0000-0000-0000-000000000000}"/>
          </ac:spMkLst>
        </pc:spChg>
        <pc:picChg chg="mod">
          <ac:chgData name="John Kostyack" userId="S::john.kostyack@whistleblowers.org::556eb3e8-8b3c-4c21-aba3-e65aa6e8e97f" providerId="AD" clId="Web-{E764CF09-6FFE-3A81-B54E-79391669B840}" dt="2020-11-20T16:59:29.958" v="190" actId="1076"/>
          <ac:picMkLst>
            <pc:docMk/>
            <pc:sldMk cId="2054287356" sldId="279"/>
            <ac:picMk id="5" creationId="{646A9A82-F61E-174B-92BF-68EE49728FA5}"/>
          </ac:picMkLst>
        </pc:picChg>
      </pc:sldChg>
      <pc:sldChg chg="modSp">
        <pc:chgData name="John Kostyack" userId="S::john.kostyack@whistleblowers.org::556eb3e8-8b3c-4c21-aba3-e65aa6e8e97f" providerId="AD" clId="Web-{E764CF09-6FFE-3A81-B54E-79391669B840}" dt="2020-11-20T16:56:08.490" v="77" actId="20577"/>
        <pc:sldMkLst>
          <pc:docMk/>
          <pc:sldMk cId="3743081163" sldId="282"/>
        </pc:sldMkLst>
        <pc:spChg chg="mod">
          <ac:chgData name="John Kostyack" userId="S::john.kostyack@whistleblowers.org::556eb3e8-8b3c-4c21-aba3-e65aa6e8e97f" providerId="AD" clId="Web-{E764CF09-6FFE-3A81-B54E-79391669B840}" dt="2020-11-20T16:56:08.490" v="77" actId="20577"/>
          <ac:spMkLst>
            <pc:docMk/>
            <pc:sldMk cId="3743081163" sldId="282"/>
            <ac:spMk id="10" creationId="{00000000-0000-0000-0000-000000000000}"/>
          </ac:spMkLst>
        </pc:spChg>
      </pc:sldChg>
    </pc:docChg>
  </pc:docChgLst>
  <pc:docChgLst>
    <pc:chgData name="Carly Fabian" userId="3eb851e7-1ad9-4b43-ae22-5363f111bb1a" providerId="ADAL" clId="{A1C3982C-5CA4-9D44-9C99-01909E384587}"/>
    <pc:docChg chg="undo custSel mod addSld delSld modSld sldOrd">
      <pc:chgData name="Carly Fabian" userId="3eb851e7-1ad9-4b43-ae22-5363f111bb1a" providerId="ADAL" clId="{A1C3982C-5CA4-9D44-9C99-01909E384587}" dt="2020-11-20T16:44:18.536" v="1485" actId="20577"/>
      <pc:docMkLst>
        <pc:docMk/>
      </pc:docMkLst>
      <pc:sldChg chg="modSp mod">
        <pc:chgData name="Carly Fabian" userId="3eb851e7-1ad9-4b43-ae22-5363f111bb1a" providerId="ADAL" clId="{A1C3982C-5CA4-9D44-9C99-01909E384587}" dt="2020-11-20T16:22:31.910" v="1328" actId="1076"/>
        <pc:sldMkLst>
          <pc:docMk/>
          <pc:sldMk cId="2246386313" sldId="256"/>
        </pc:sldMkLst>
        <pc:spChg chg="mod">
          <ac:chgData name="Carly Fabian" userId="3eb851e7-1ad9-4b43-ae22-5363f111bb1a" providerId="ADAL" clId="{A1C3982C-5CA4-9D44-9C99-01909E384587}" dt="2020-11-20T15:56:50.591" v="1129" actId="1076"/>
          <ac:spMkLst>
            <pc:docMk/>
            <pc:sldMk cId="2246386313" sldId="256"/>
            <ac:spMk id="3" creationId="{00000000-0000-0000-0000-000000000000}"/>
          </ac:spMkLst>
        </pc:spChg>
        <pc:picChg chg="mod">
          <ac:chgData name="Carly Fabian" userId="3eb851e7-1ad9-4b43-ae22-5363f111bb1a" providerId="ADAL" clId="{A1C3982C-5CA4-9D44-9C99-01909E384587}" dt="2020-11-20T16:22:31.910" v="1328" actId="1076"/>
          <ac:picMkLst>
            <pc:docMk/>
            <pc:sldMk cId="2246386313" sldId="256"/>
            <ac:picMk id="4" creationId="{00000000-0000-0000-0000-000000000000}"/>
          </ac:picMkLst>
        </pc:picChg>
      </pc:sldChg>
      <pc:sldChg chg="addSp delSp modSp mod setBg">
        <pc:chgData name="Carly Fabian" userId="3eb851e7-1ad9-4b43-ae22-5363f111bb1a" providerId="ADAL" clId="{A1C3982C-5CA4-9D44-9C99-01909E384587}" dt="2020-11-20T16:22:58.101" v="1345" actId="20577"/>
        <pc:sldMkLst>
          <pc:docMk/>
          <pc:sldMk cId="3081804287" sldId="258"/>
        </pc:sldMkLst>
        <pc:spChg chg="add mod ord">
          <ac:chgData name="Carly Fabian" userId="3eb851e7-1ad9-4b43-ae22-5363f111bb1a" providerId="ADAL" clId="{A1C3982C-5CA4-9D44-9C99-01909E384587}" dt="2020-11-20T16:22:58.101" v="1345" actId="20577"/>
          <ac:spMkLst>
            <pc:docMk/>
            <pc:sldMk cId="3081804287" sldId="258"/>
            <ac:spMk id="2" creationId="{1777AD9F-186B-514F-84DA-555DE22915E6}"/>
          </ac:spMkLst>
        </pc:spChg>
        <pc:spChg chg="mod ord">
          <ac:chgData name="Carly Fabian" userId="3eb851e7-1ad9-4b43-ae22-5363f111bb1a" providerId="ADAL" clId="{A1C3982C-5CA4-9D44-9C99-01909E384587}" dt="2020-11-20T16:16:10.029" v="1303" actId="255"/>
          <ac:spMkLst>
            <pc:docMk/>
            <pc:sldMk cId="3081804287" sldId="258"/>
            <ac:spMk id="10" creationId="{00000000-0000-0000-0000-000000000000}"/>
          </ac:spMkLst>
        </pc:spChg>
        <pc:spChg chg="add del">
          <ac:chgData name="Carly Fabian" userId="3eb851e7-1ad9-4b43-ae22-5363f111bb1a" providerId="ADAL" clId="{A1C3982C-5CA4-9D44-9C99-01909E384587}" dt="2020-11-20T16:12:53.673" v="1289" actId="26606"/>
          <ac:spMkLst>
            <pc:docMk/>
            <pc:sldMk cId="3081804287" sldId="258"/>
            <ac:spMk id="12" creationId="{63F5877B-98C7-49DD-83AB-0F6F57CB6543}"/>
          </ac:spMkLst>
        </pc:spChg>
        <pc:spChg chg="add del">
          <ac:chgData name="Carly Fabian" userId="3eb851e7-1ad9-4b43-ae22-5363f111bb1a" providerId="ADAL" clId="{A1C3982C-5CA4-9D44-9C99-01909E384587}" dt="2020-11-20T16:12:53.673" v="1289" actId="26606"/>
          <ac:spMkLst>
            <pc:docMk/>
            <pc:sldMk cId="3081804287" sldId="258"/>
            <ac:spMk id="13" creationId="{4EA91930-66BC-4C41-B4F5-C31EB216F64B}"/>
          </ac:spMkLst>
        </pc:spChg>
        <pc:spChg chg="add del">
          <ac:chgData name="Carly Fabian" userId="3eb851e7-1ad9-4b43-ae22-5363f111bb1a" providerId="ADAL" clId="{A1C3982C-5CA4-9D44-9C99-01909E384587}" dt="2020-11-20T16:12:32.325" v="1285" actId="26606"/>
          <ac:spMkLst>
            <pc:docMk/>
            <pc:sldMk cId="3081804287" sldId="258"/>
            <ac:spMk id="15" creationId="{63AB00AE-4340-440F-82E1-9F69D1D5519F}"/>
          </ac:spMkLst>
        </pc:spChg>
        <pc:spChg chg="add del">
          <ac:chgData name="Carly Fabian" userId="3eb851e7-1ad9-4b43-ae22-5363f111bb1a" providerId="ADAL" clId="{A1C3982C-5CA4-9D44-9C99-01909E384587}" dt="2020-11-20T16:12:53.673" v="1289" actId="26606"/>
          <ac:spMkLst>
            <pc:docMk/>
            <pc:sldMk cId="3081804287" sldId="258"/>
            <ac:spMk id="19" creationId="{6313CF8F-B436-401E-9575-DE0F8E8B5B17}"/>
          </ac:spMkLst>
        </pc:spChg>
        <pc:spChg chg="add del">
          <ac:chgData name="Carly Fabian" userId="3eb851e7-1ad9-4b43-ae22-5363f111bb1a" providerId="ADAL" clId="{A1C3982C-5CA4-9D44-9C99-01909E384587}" dt="2020-11-20T16:12:53.673" v="1289" actId="26606"/>
          <ac:spMkLst>
            <pc:docMk/>
            <pc:sldMk cId="3081804287" sldId="258"/>
            <ac:spMk id="21" creationId="{2A38CFE9-C30A-4551-ACCB-D5808FBC39CD}"/>
          </ac:spMkLst>
        </pc:spChg>
        <pc:spChg chg="add del">
          <ac:chgData name="Carly Fabian" userId="3eb851e7-1ad9-4b43-ae22-5363f111bb1a" providerId="ADAL" clId="{A1C3982C-5CA4-9D44-9C99-01909E384587}" dt="2020-11-20T16:12:53.673" v="1289" actId="26606"/>
          <ac:spMkLst>
            <pc:docMk/>
            <pc:sldMk cId="3081804287" sldId="258"/>
            <ac:spMk id="23" creationId="{67EF550F-47CE-4FB2-9DAC-12AD835C833D}"/>
          </ac:spMkLst>
        </pc:spChg>
        <pc:picChg chg="add del mod">
          <ac:chgData name="Carly Fabian" userId="3eb851e7-1ad9-4b43-ae22-5363f111bb1a" providerId="ADAL" clId="{A1C3982C-5CA4-9D44-9C99-01909E384587}" dt="2020-11-20T16:10:51.658" v="1268" actId="478"/>
          <ac:picMkLst>
            <pc:docMk/>
            <pc:sldMk cId="3081804287" sldId="258"/>
            <ac:picMk id="4" creationId="{A8695B43-DB6F-444C-86E0-D18BF3C96E18}"/>
          </ac:picMkLst>
        </pc:picChg>
        <pc:picChg chg="add del mod ord">
          <ac:chgData name="Carly Fabian" userId="3eb851e7-1ad9-4b43-ae22-5363f111bb1a" providerId="ADAL" clId="{A1C3982C-5CA4-9D44-9C99-01909E384587}" dt="2020-11-20T16:15:23.279" v="1295" actId="931"/>
          <ac:picMkLst>
            <pc:docMk/>
            <pc:sldMk cId="3081804287" sldId="258"/>
            <ac:picMk id="6" creationId="{DCBA5556-C24D-3944-AE7E-C08EB017EE50}"/>
          </ac:picMkLst>
        </pc:picChg>
        <pc:picChg chg="add del mod">
          <ac:chgData name="Carly Fabian" userId="3eb851e7-1ad9-4b43-ae22-5363f111bb1a" providerId="ADAL" clId="{A1C3982C-5CA4-9D44-9C99-01909E384587}" dt="2020-11-20T16:15:40.591" v="1299" actId="478"/>
          <ac:picMkLst>
            <pc:docMk/>
            <pc:sldMk cId="3081804287" sldId="258"/>
            <ac:picMk id="8" creationId="{00000000-0000-0000-0000-000000000000}"/>
          </ac:picMkLst>
        </pc:picChg>
        <pc:picChg chg="add mod">
          <ac:chgData name="Carly Fabian" userId="3eb851e7-1ad9-4b43-ae22-5363f111bb1a" providerId="ADAL" clId="{A1C3982C-5CA4-9D44-9C99-01909E384587}" dt="2020-11-20T16:15:55.643" v="1300" actId="26606"/>
          <ac:picMkLst>
            <pc:docMk/>
            <pc:sldMk cId="3081804287" sldId="258"/>
            <ac:picMk id="9" creationId="{E9348F57-B27E-EB43-907D-FE2739E23438}"/>
          </ac:picMkLst>
        </pc:picChg>
        <pc:picChg chg="add del">
          <ac:chgData name="Carly Fabian" userId="3eb851e7-1ad9-4b43-ae22-5363f111bb1a" providerId="ADAL" clId="{A1C3982C-5CA4-9D44-9C99-01909E384587}" dt="2020-11-20T16:12:32.325" v="1285" actId="26606"/>
          <ac:picMkLst>
            <pc:docMk/>
            <pc:sldMk cId="3081804287" sldId="258"/>
            <ac:picMk id="17" creationId="{22901FED-4FC9-4ED5-8123-C98BCD1616BA}"/>
          </ac:picMkLst>
        </pc:picChg>
        <pc:cxnChg chg="add del">
          <ac:chgData name="Carly Fabian" userId="3eb851e7-1ad9-4b43-ae22-5363f111bb1a" providerId="ADAL" clId="{A1C3982C-5CA4-9D44-9C99-01909E384587}" dt="2020-11-20T16:15:21.034" v="1292" actId="26606"/>
          <ac:cxnSpMkLst>
            <pc:docMk/>
            <pc:sldMk cId="3081804287" sldId="258"/>
            <ac:cxnSpMk id="14" creationId="{E4A809D5-3600-46D4-A466-67F2349A54FB}"/>
          </ac:cxnSpMkLst>
        </pc:cxnChg>
        <pc:cxnChg chg="add">
          <ac:chgData name="Carly Fabian" userId="3eb851e7-1ad9-4b43-ae22-5363f111bb1a" providerId="ADAL" clId="{A1C3982C-5CA4-9D44-9C99-01909E384587}" dt="2020-11-20T16:15:55.643" v="1300" actId="26606"/>
          <ac:cxnSpMkLst>
            <pc:docMk/>
            <pc:sldMk cId="3081804287" sldId="258"/>
            <ac:cxnSpMk id="16" creationId="{A7F400EE-A8A5-48AF-B4D6-291B52C6F0B0}"/>
          </ac:cxnSpMkLst>
        </pc:cxnChg>
      </pc:sldChg>
      <pc:sldChg chg="modSp mod">
        <pc:chgData name="Carly Fabian" userId="3eb851e7-1ad9-4b43-ae22-5363f111bb1a" providerId="ADAL" clId="{A1C3982C-5CA4-9D44-9C99-01909E384587}" dt="2020-11-20T15:57:31.106" v="1133" actId="1076"/>
        <pc:sldMkLst>
          <pc:docMk/>
          <pc:sldMk cId="2086133188" sldId="261"/>
        </pc:sldMkLst>
        <pc:spChg chg="mod">
          <ac:chgData name="Carly Fabian" userId="3eb851e7-1ad9-4b43-ae22-5363f111bb1a" providerId="ADAL" clId="{A1C3982C-5CA4-9D44-9C99-01909E384587}" dt="2020-11-20T15:57:31.106" v="1133" actId="1076"/>
          <ac:spMkLst>
            <pc:docMk/>
            <pc:sldMk cId="2086133188" sldId="261"/>
            <ac:spMk id="9" creationId="{00000000-0000-0000-0000-000000000000}"/>
          </ac:spMkLst>
        </pc:spChg>
      </pc:sldChg>
      <pc:sldChg chg="addSp delSp modSp mod">
        <pc:chgData name="Carly Fabian" userId="3eb851e7-1ad9-4b43-ae22-5363f111bb1a" providerId="ADAL" clId="{A1C3982C-5CA4-9D44-9C99-01909E384587}" dt="2020-11-20T16:31:07.350" v="1391" actId="20577"/>
        <pc:sldMkLst>
          <pc:docMk/>
          <pc:sldMk cId="665764014" sldId="263"/>
        </pc:sldMkLst>
        <pc:spChg chg="mod">
          <ac:chgData name="Carly Fabian" userId="3eb851e7-1ad9-4b43-ae22-5363f111bb1a" providerId="ADAL" clId="{A1C3982C-5CA4-9D44-9C99-01909E384587}" dt="2020-11-20T16:20:54.946" v="1319" actId="120"/>
          <ac:spMkLst>
            <pc:docMk/>
            <pc:sldMk cId="665764014" sldId="263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31:07.350" v="1391" actId="20577"/>
          <ac:spMkLst>
            <pc:docMk/>
            <pc:sldMk cId="665764014" sldId="263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6:28:33.151" v="1376" actId="931"/>
          <ac:picMkLst>
            <pc:docMk/>
            <pc:sldMk cId="665764014" sldId="263"/>
            <ac:picMk id="3" creationId="{EC8E93EC-F6FA-C243-9083-AB8676D40E7D}"/>
          </ac:picMkLst>
        </pc:picChg>
        <pc:picChg chg="add del mod">
          <ac:chgData name="Carly Fabian" userId="3eb851e7-1ad9-4b43-ae22-5363f111bb1a" providerId="ADAL" clId="{A1C3982C-5CA4-9D44-9C99-01909E384587}" dt="2020-11-20T16:29:24.457" v="1382" actId="931"/>
          <ac:picMkLst>
            <pc:docMk/>
            <pc:sldMk cId="665764014" sldId="263"/>
            <ac:picMk id="5" creationId="{78CBD872-405E-AB48-BE7D-95E8B1D20B63}"/>
          </ac:picMkLst>
        </pc:picChg>
        <pc:picChg chg="add del">
          <ac:chgData name="Carly Fabian" userId="3eb851e7-1ad9-4b43-ae22-5363f111bb1a" providerId="ADAL" clId="{A1C3982C-5CA4-9D44-9C99-01909E384587}" dt="2020-11-20T16:29:25.654" v="1383" actId="478"/>
          <ac:picMkLst>
            <pc:docMk/>
            <pc:sldMk cId="665764014" sldId="263"/>
            <ac:picMk id="8" creationId="{00000000-0000-0000-0000-000000000000}"/>
          </ac:picMkLst>
        </pc:picChg>
      </pc:sldChg>
      <pc:sldChg chg="addSp delSp modSp del mod setBg">
        <pc:chgData name="Carly Fabian" userId="3eb851e7-1ad9-4b43-ae22-5363f111bb1a" providerId="ADAL" clId="{A1C3982C-5CA4-9D44-9C99-01909E384587}" dt="2020-11-20T16:38:05.206" v="1424" actId="2696"/>
        <pc:sldMkLst>
          <pc:docMk/>
          <pc:sldMk cId="744638355" sldId="264"/>
        </pc:sldMkLst>
        <pc:spChg chg="add mod">
          <ac:chgData name="Carly Fabian" userId="3eb851e7-1ad9-4b43-ae22-5363f111bb1a" providerId="ADAL" clId="{A1C3982C-5CA4-9D44-9C99-01909E384587}" dt="2020-11-20T16:37:37.272" v="1420" actId="1076"/>
          <ac:spMkLst>
            <pc:docMk/>
            <pc:sldMk cId="744638355" sldId="264"/>
            <ac:spMk id="2" creationId="{F548B5DE-A81C-CD4B-8D7E-AAF34BF9A269}"/>
          </ac:spMkLst>
        </pc:spChg>
        <pc:spChg chg="mod ord">
          <ac:chgData name="Carly Fabian" userId="3eb851e7-1ad9-4b43-ae22-5363f111bb1a" providerId="ADAL" clId="{A1C3982C-5CA4-9D44-9C99-01909E384587}" dt="2020-11-20T16:37:51.536" v="1422" actId="20577"/>
          <ac:spMkLst>
            <pc:docMk/>
            <pc:sldMk cId="744638355" sldId="264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6:25:21.054" v="1353" actId="931"/>
          <ac:picMkLst>
            <pc:docMk/>
            <pc:sldMk cId="744638355" sldId="264"/>
            <ac:picMk id="4" creationId="{175734C1-B4A0-9941-91AF-E58EED69EE0E}"/>
          </ac:picMkLst>
        </pc:picChg>
        <pc:picChg chg="add del mod">
          <ac:chgData name="Carly Fabian" userId="3eb851e7-1ad9-4b43-ae22-5363f111bb1a" providerId="ADAL" clId="{A1C3982C-5CA4-9D44-9C99-01909E384587}" dt="2020-11-20T16:36:19.221" v="1409" actId="931"/>
          <ac:picMkLst>
            <pc:docMk/>
            <pc:sldMk cId="744638355" sldId="264"/>
            <ac:picMk id="6" creationId="{76C1B143-D8FA-7D43-9B27-792E3567E20C}"/>
          </ac:picMkLst>
        </pc:picChg>
        <pc:picChg chg="add del">
          <ac:chgData name="Carly Fabian" userId="3eb851e7-1ad9-4b43-ae22-5363f111bb1a" providerId="ADAL" clId="{A1C3982C-5CA4-9D44-9C99-01909E384587}" dt="2020-11-20T16:36:23.471" v="1410" actId="478"/>
          <ac:picMkLst>
            <pc:docMk/>
            <pc:sldMk cId="744638355" sldId="264"/>
            <ac:picMk id="8" creationId="{00000000-0000-0000-0000-000000000000}"/>
          </ac:picMkLst>
        </pc:picChg>
        <pc:picChg chg="add del mod">
          <ac:chgData name="Carly Fabian" userId="3eb851e7-1ad9-4b43-ae22-5363f111bb1a" providerId="ADAL" clId="{A1C3982C-5CA4-9D44-9C99-01909E384587}" dt="2020-11-20T16:36:48.591" v="1414" actId="931"/>
          <ac:picMkLst>
            <pc:docMk/>
            <pc:sldMk cId="744638355" sldId="264"/>
            <ac:picMk id="9" creationId="{203A74FA-BD01-5C49-B2AB-0FD915C9ACE3}"/>
          </ac:picMkLst>
        </pc:picChg>
        <pc:picChg chg="add mod">
          <ac:chgData name="Carly Fabian" userId="3eb851e7-1ad9-4b43-ae22-5363f111bb1a" providerId="ADAL" clId="{A1C3982C-5CA4-9D44-9C99-01909E384587}" dt="2020-11-20T16:37:10.075" v="1416" actId="27614"/>
          <ac:picMkLst>
            <pc:docMk/>
            <pc:sldMk cId="744638355" sldId="264"/>
            <ac:picMk id="12" creationId="{14C4F679-9FB8-DA42-A1D5-5F9EB6F51FE0}"/>
          </ac:picMkLst>
        </pc:picChg>
        <pc:cxnChg chg="add del">
          <ac:chgData name="Carly Fabian" userId="3eb851e7-1ad9-4b43-ae22-5363f111bb1a" providerId="ADAL" clId="{A1C3982C-5CA4-9D44-9C99-01909E384587}" dt="2020-11-20T16:25:20.510" v="1351" actId="26606"/>
          <ac:cxnSpMkLst>
            <pc:docMk/>
            <pc:sldMk cId="744638355" sldId="264"/>
            <ac:cxnSpMk id="15" creationId="{A7F400EE-A8A5-48AF-B4D6-291B52C6F0B0}"/>
          </ac:cxnSpMkLst>
        </pc:cxnChg>
      </pc:sldChg>
      <pc:sldChg chg="addSp delSp modSp mod setBg addCm delCm">
        <pc:chgData name="Carly Fabian" userId="3eb851e7-1ad9-4b43-ae22-5363f111bb1a" providerId="ADAL" clId="{A1C3982C-5CA4-9D44-9C99-01909E384587}" dt="2020-11-20T16:18:56.304" v="1315" actId="255"/>
        <pc:sldMkLst>
          <pc:docMk/>
          <pc:sldMk cId="4127858904" sldId="265"/>
        </pc:sldMkLst>
        <pc:spChg chg="mod">
          <ac:chgData name="Carly Fabian" userId="3eb851e7-1ad9-4b43-ae22-5363f111bb1a" providerId="ADAL" clId="{A1C3982C-5CA4-9D44-9C99-01909E384587}" dt="2020-11-20T16:18:44.044" v="1313" actId="26606"/>
          <ac:spMkLst>
            <pc:docMk/>
            <pc:sldMk cId="4127858904" sldId="265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18:56.304" v="1315" actId="255"/>
          <ac:spMkLst>
            <pc:docMk/>
            <pc:sldMk cId="4127858904" sldId="265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6:18:24.605" v="1308" actId="931"/>
          <ac:picMkLst>
            <pc:docMk/>
            <pc:sldMk cId="4127858904" sldId="265"/>
            <ac:picMk id="3" creationId="{03B0B9F0-D44F-9C45-BB45-0656161EB7D1}"/>
          </ac:picMkLst>
        </pc:picChg>
        <pc:picChg chg="add mod">
          <ac:chgData name="Carly Fabian" userId="3eb851e7-1ad9-4b43-ae22-5363f111bb1a" providerId="ADAL" clId="{A1C3982C-5CA4-9D44-9C99-01909E384587}" dt="2020-11-20T16:18:44.044" v="1313" actId="26606"/>
          <ac:picMkLst>
            <pc:docMk/>
            <pc:sldMk cId="4127858904" sldId="265"/>
            <ac:picMk id="5" creationId="{9DA473D2-869F-5C4D-AC28-B3CBAEE044A1}"/>
          </ac:picMkLst>
        </pc:picChg>
        <pc:picChg chg="add del">
          <ac:chgData name="Carly Fabian" userId="3eb851e7-1ad9-4b43-ae22-5363f111bb1a" providerId="ADAL" clId="{A1C3982C-5CA4-9D44-9C99-01909E384587}" dt="2020-11-20T16:18:28.680" v="1309" actId="478"/>
          <ac:picMkLst>
            <pc:docMk/>
            <pc:sldMk cId="4127858904" sldId="265"/>
            <ac:picMk id="8" creationId="{00000000-0000-0000-0000-000000000000}"/>
          </ac:picMkLst>
        </pc:picChg>
        <pc:cxnChg chg="add">
          <ac:chgData name="Carly Fabian" userId="3eb851e7-1ad9-4b43-ae22-5363f111bb1a" providerId="ADAL" clId="{A1C3982C-5CA4-9D44-9C99-01909E384587}" dt="2020-11-20T16:18:44.044" v="1313" actId="26606"/>
          <ac:cxnSpMkLst>
            <pc:docMk/>
            <pc:sldMk cId="4127858904" sldId="265"/>
            <ac:cxnSpMk id="15" creationId="{A7F400EE-A8A5-48AF-B4D6-291B52C6F0B0}"/>
          </ac:cxnSpMkLst>
        </pc:cxnChg>
      </pc:sldChg>
      <pc:sldChg chg="addSp delSp modSp del mod">
        <pc:chgData name="Carly Fabian" userId="3eb851e7-1ad9-4b43-ae22-5363f111bb1a" providerId="ADAL" clId="{A1C3982C-5CA4-9D44-9C99-01909E384587}" dt="2020-11-20T16:41:54.190" v="1456" actId="2696"/>
        <pc:sldMkLst>
          <pc:docMk/>
          <pc:sldMk cId="1568886852" sldId="266"/>
        </pc:sldMkLst>
        <pc:spChg chg="mod">
          <ac:chgData name="Carly Fabian" userId="3eb851e7-1ad9-4b43-ae22-5363f111bb1a" providerId="ADAL" clId="{A1C3982C-5CA4-9D44-9C99-01909E384587}" dt="2020-11-20T16:41:32.985" v="1453" actId="20577"/>
          <ac:spMkLst>
            <pc:docMk/>
            <pc:sldMk cId="1568886852" sldId="266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4:59:44.750" v="12" actId="20577"/>
          <ac:spMkLst>
            <pc:docMk/>
            <pc:sldMk cId="1568886852" sldId="266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6:41:16.357" v="1450" actId="931"/>
          <ac:picMkLst>
            <pc:docMk/>
            <pc:sldMk cId="1568886852" sldId="266"/>
            <ac:picMk id="3" creationId="{078A511B-89B3-0A4E-852B-F24C2AFFA9E4}"/>
          </ac:picMkLst>
        </pc:picChg>
        <pc:picChg chg="del">
          <ac:chgData name="Carly Fabian" userId="3eb851e7-1ad9-4b43-ae22-5363f111bb1a" providerId="ADAL" clId="{A1C3982C-5CA4-9D44-9C99-01909E384587}" dt="2020-11-20T16:40:56.425" v="1448" actId="478"/>
          <ac:picMkLst>
            <pc:docMk/>
            <pc:sldMk cId="1568886852" sldId="266"/>
            <ac:picMk id="8" creationId="{00000000-0000-0000-0000-000000000000}"/>
          </ac:picMkLst>
        </pc:picChg>
      </pc:sldChg>
      <pc:sldChg chg="addSp delSp modSp del mod">
        <pc:chgData name="Carly Fabian" userId="3eb851e7-1ad9-4b43-ae22-5363f111bb1a" providerId="ADAL" clId="{A1C3982C-5CA4-9D44-9C99-01909E384587}" dt="2020-11-20T16:35:46.461" v="1407" actId="2696"/>
        <pc:sldMkLst>
          <pc:docMk/>
          <pc:sldMk cId="1792679253" sldId="267"/>
        </pc:sldMkLst>
        <pc:spChg chg="mod">
          <ac:chgData name="Carly Fabian" userId="3eb851e7-1ad9-4b43-ae22-5363f111bb1a" providerId="ADAL" clId="{A1C3982C-5CA4-9D44-9C99-01909E384587}" dt="2020-11-20T16:35:09.783" v="1403" actId="20578"/>
          <ac:spMkLst>
            <pc:docMk/>
            <pc:sldMk cId="1792679253" sldId="267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35:33.056" v="1405" actId="20577"/>
          <ac:spMkLst>
            <pc:docMk/>
            <pc:sldMk cId="1792679253" sldId="267"/>
            <ac:spMk id="10" creationId="{00000000-0000-0000-0000-000000000000}"/>
          </ac:spMkLst>
        </pc:spChg>
        <pc:picChg chg="add mod">
          <ac:chgData name="Carly Fabian" userId="3eb851e7-1ad9-4b43-ae22-5363f111bb1a" providerId="ADAL" clId="{A1C3982C-5CA4-9D44-9C99-01909E384587}" dt="2020-11-20T16:32:39.502" v="1396" actId="1076"/>
          <ac:picMkLst>
            <pc:docMk/>
            <pc:sldMk cId="1792679253" sldId="267"/>
            <ac:picMk id="3" creationId="{F9364147-998A-A740-8D9E-A204EE480A0A}"/>
          </ac:picMkLst>
        </pc:picChg>
        <pc:picChg chg="del">
          <ac:chgData name="Carly Fabian" userId="3eb851e7-1ad9-4b43-ae22-5363f111bb1a" providerId="ADAL" clId="{A1C3982C-5CA4-9D44-9C99-01909E384587}" dt="2020-11-20T16:32:11.757" v="1392" actId="478"/>
          <ac:picMkLst>
            <pc:docMk/>
            <pc:sldMk cId="1792679253" sldId="267"/>
            <ac:picMk id="8" creationId="{00000000-0000-0000-0000-000000000000}"/>
          </ac:picMkLst>
        </pc:picChg>
      </pc:sldChg>
      <pc:sldChg chg="addSp delSp modSp mod setBg addCm modCm">
        <pc:chgData name="Carly Fabian" userId="3eb851e7-1ad9-4b43-ae22-5363f111bb1a" providerId="ADAL" clId="{A1C3982C-5CA4-9D44-9C99-01909E384587}" dt="2020-11-20T16:22:05.038" v="1327" actId="255"/>
        <pc:sldMkLst>
          <pc:docMk/>
          <pc:sldMk cId="1102410444" sldId="268"/>
        </pc:sldMkLst>
        <pc:spChg chg="mod">
          <ac:chgData name="Carly Fabian" userId="3eb851e7-1ad9-4b43-ae22-5363f111bb1a" providerId="ADAL" clId="{A1C3982C-5CA4-9D44-9C99-01909E384587}" dt="2020-11-20T16:21:56.245" v="1326" actId="26606"/>
          <ac:spMkLst>
            <pc:docMk/>
            <pc:sldMk cId="1102410444" sldId="268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22:05.038" v="1327" actId="255"/>
          <ac:spMkLst>
            <pc:docMk/>
            <pc:sldMk cId="1102410444" sldId="268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6:21:22.840" v="1321" actId="931"/>
          <ac:picMkLst>
            <pc:docMk/>
            <pc:sldMk cId="1102410444" sldId="268"/>
            <ac:picMk id="3" creationId="{1934EE32-585E-1544-AAB5-6996C4E1F253}"/>
          </ac:picMkLst>
        </pc:picChg>
        <pc:picChg chg="add mod">
          <ac:chgData name="Carly Fabian" userId="3eb851e7-1ad9-4b43-ae22-5363f111bb1a" providerId="ADAL" clId="{A1C3982C-5CA4-9D44-9C99-01909E384587}" dt="2020-11-20T16:21:56.245" v="1326" actId="26606"/>
          <ac:picMkLst>
            <pc:docMk/>
            <pc:sldMk cId="1102410444" sldId="268"/>
            <ac:picMk id="5" creationId="{E9D851B8-CA20-2743-AAE1-79BE0535F768}"/>
          </ac:picMkLst>
        </pc:picChg>
        <pc:picChg chg="del">
          <ac:chgData name="Carly Fabian" userId="3eb851e7-1ad9-4b43-ae22-5363f111bb1a" providerId="ADAL" clId="{A1C3982C-5CA4-9D44-9C99-01909E384587}" dt="2020-11-20T16:21:25.808" v="1322" actId="478"/>
          <ac:picMkLst>
            <pc:docMk/>
            <pc:sldMk cId="1102410444" sldId="268"/>
            <ac:picMk id="8" creationId="{00000000-0000-0000-0000-000000000000}"/>
          </ac:picMkLst>
        </pc:picChg>
        <pc:cxnChg chg="add">
          <ac:chgData name="Carly Fabian" userId="3eb851e7-1ad9-4b43-ae22-5363f111bb1a" providerId="ADAL" clId="{A1C3982C-5CA4-9D44-9C99-01909E384587}" dt="2020-11-20T16:21:56.245" v="1326" actId="26606"/>
          <ac:cxnSpMkLst>
            <pc:docMk/>
            <pc:sldMk cId="1102410444" sldId="268"/>
            <ac:cxnSpMk id="15" creationId="{A7F400EE-A8A5-48AF-B4D6-291B52C6F0B0}"/>
          </ac:cxnSpMkLst>
        </pc:cxnChg>
      </pc:sldChg>
      <pc:sldChg chg="modSp del mod">
        <pc:chgData name="Carly Fabian" userId="3eb851e7-1ad9-4b43-ae22-5363f111bb1a" providerId="ADAL" clId="{A1C3982C-5CA4-9D44-9C99-01909E384587}" dt="2020-11-20T15:52:15.770" v="1006" actId="2696"/>
        <pc:sldMkLst>
          <pc:docMk/>
          <pc:sldMk cId="1381303303" sldId="269"/>
        </pc:sldMkLst>
        <pc:spChg chg="mod">
          <ac:chgData name="Carly Fabian" userId="3eb851e7-1ad9-4b43-ae22-5363f111bb1a" providerId="ADAL" clId="{A1C3982C-5CA4-9D44-9C99-01909E384587}" dt="2020-11-20T15:49:00.510" v="932" actId="20577"/>
          <ac:spMkLst>
            <pc:docMk/>
            <pc:sldMk cId="1381303303" sldId="269"/>
            <ac:spMk id="2" creationId="{D39E29CE-C052-D145-BEFF-3F8E1A45FE7D}"/>
          </ac:spMkLst>
        </pc:spChg>
        <pc:spChg chg="mod">
          <ac:chgData name="Carly Fabian" userId="3eb851e7-1ad9-4b43-ae22-5363f111bb1a" providerId="ADAL" clId="{A1C3982C-5CA4-9D44-9C99-01909E384587}" dt="2020-11-20T15:48:02.800" v="874" actId="20577"/>
          <ac:spMkLst>
            <pc:docMk/>
            <pc:sldMk cId="1381303303" sldId="269"/>
            <ac:spMk id="3" creationId="{D3215BA1-3F02-AA49-B616-F0BFE8E8E609}"/>
          </ac:spMkLst>
        </pc:spChg>
      </pc:sldChg>
      <pc:sldChg chg="modSp del mod">
        <pc:chgData name="Carly Fabian" userId="3eb851e7-1ad9-4b43-ae22-5363f111bb1a" providerId="ADAL" clId="{A1C3982C-5CA4-9D44-9C99-01909E384587}" dt="2020-11-20T15:53:19.609" v="1010" actId="2696"/>
        <pc:sldMkLst>
          <pc:docMk/>
          <pc:sldMk cId="2069069002" sldId="271"/>
        </pc:sldMkLst>
        <pc:spChg chg="mod">
          <ac:chgData name="Carly Fabian" userId="3eb851e7-1ad9-4b43-ae22-5363f111bb1a" providerId="ADAL" clId="{A1C3982C-5CA4-9D44-9C99-01909E384587}" dt="2020-11-20T15:53:15.643" v="1009" actId="20577"/>
          <ac:spMkLst>
            <pc:docMk/>
            <pc:sldMk cId="2069069002" sldId="271"/>
            <ac:spMk id="3" creationId="{D3215BA1-3F02-AA49-B616-F0BFE8E8E609}"/>
          </ac:spMkLst>
        </pc:spChg>
      </pc:sldChg>
      <pc:sldChg chg="addSp delSp modSp mod">
        <pc:chgData name="Carly Fabian" userId="3eb851e7-1ad9-4b43-ae22-5363f111bb1a" providerId="ADAL" clId="{A1C3982C-5CA4-9D44-9C99-01909E384587}" dt="2020-11-20T16:20:44.812" v="1318" actId="478"/>
        <pc:sldMkLst>
          <pc:docMk/>
          <pc:sldMk cId="3186698604" sldId="273"/>
        </pc:sldMkLst>
        <pc:picChg chg="add del mod">
          <ac:chgData name="Carly Fabian" userId="3eb851e7-1ad9-4b43-ae22-5363f111bb1a" providerId="ADAL" clId="{A1C3982C-5CA4-9D44-9C99-01909E384587}" dt="2020-11-20T16:20:44.812" v="1318" actId="478"/>
          <ac:picMkLst>
            <pc:docMk/>
            <pc:sldMk cId="3186698604" sldId="273"/>
            <ac:picMk id="3" creationId="{0F98A9AD-2423-864D-B0E6-739DAAAEAD8E}"/>
          </ac:picMkLst>
        </pc:picChg>
      </pc:sldChg>
      <pc:sldChg chg="addSp delSp modSp mod setBg">
        <pc:chgData name="Carly Fabian" userId="3eb851e7-1ad9-4b43-ae22-5363f111bb1a" providerId="ADAL" clId="{A1C3982C-5CA4-9D44-9C99-01909E384587}" dt="2020-11-20T16:30:28.866" v="1386" actId="20577"/>
        <pc:sldMkLst>
          <pc:docMk/>
          <pc:sldMk cId="848929277" sldId="274"/>
        </pc:sldMkLst>
        <pc:spChg chg="mod">
          <ac:chgData name="Carly Fabian" userId="3eb851e7-1ad9-4b43-ae22-5363f111bb1a" providerId="ADAL" clId="{A1C3982C-5CA4-9D44-9C99-01909E384587}" dt="2020-11-20T16:30:28.866" v="1386" actId="20577"/>
          <ac:spMkLst>
            <pc:docMk/>
            <pc:sldMk cId="848929277" sldId="274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6:28:11.916" v="1373" actId="931"/>
          <ac:picMkLst>
            <pc:docMk/>
            <pc:sldMk cId="848929277" sldId="274"/>
            <ac:picMk id="3" creationId="{EFA32D20-3117-A74A-891B-F3E515BA1F62}"/>
          </ac:picMkLst>
        </pc:picChg>
        <pc:picChg chg="add del">
          <ac:chgData name="Carly Fabian" userId="3eb851e7-1ad9-4b43-ae22-5363f111bb1a" providerId="ADAL" clId="{A1C3982C-5CA4-9D44-9C99-01909E384587}" dt="2020-11-20T16:28:13.270" v="1374" actId="478"/>
          <ac:picMkLst>
            <pc:docMk/>
            <pc:sldMk cId="848929277" sldId="274"/>
            <ac:picMk id="8" creationId="{00000000-0000-0000-0000-000000000000}"/>
          </ac:picMkLst>
        </pc:picChg>
        <pc:cxnChg chg="add del">
          <ac:chgData name="Carly Fabian" userId="3eb851e7-1ad9-4b43-ae22-5363f111bb1a" providerId="ADAL" clId="{A1C3982C-5CA4-9D44-9C99-01909E384587}" dt="2020-11-20T16:28:11.453" v="1371" actId="26606"/>
          <ac:cxnSpMkLst>
            <pc:docMk/>
            <pc:sldMk cId="848929277" sldId="274"/>
            <ac:cxnSpMk id="15" creationId="{A7F400EE-A8A5-48AF-B4D6-291B52C6F0B0}"/>
          </ac:cxnSpMkLst>
        </pc:cxnChg>
      </pc:sldChg>
      <pc:sldChg chg="modSp new del mod ord">
        <pc:chgData name="Carly Fabian" userId="3eb851e7-1ad9-4b43-ae22-5363f111bb1a" providerId="ADAL" clId="{A1C3982C-5CA4-9D44-9C99-01909E384587}" dt="2020-11-20T15:34:44.830" v="42" actId="2696"/>
        <pc:sldMkLst>
          <pc:docMk/>
          <pc:sldMk cId="460474499" sldId="275"/>
        </pc:sldMkLst>
        <pc:spChg chg="mod">
          <ac:chgData name="Carly Fabian" userId="3eb851e7-1ad9-4b43-ae22-5363f111bb1a" providerId="ADAL" clId="{A1C3982C-5CA4-9D44-9C99-01909E384587}" dt="2020-11-20T15:34:36.237" v="40" actId="20577"/>
          <ac:spMkLst>
            <pc:docMk/>
            <pc:sldMk cId="460474499" sldId="275"/>
            <ac:spMk id="2" creationId="{217B580E-516E-A140-A553-2CE7EB42FE5C}"/>
          </ac:spMkLst>
        </pc:spChg>
      </pc:sldChg>
      <pc:sldChg chg="modSp add mod">
        <pc:chgData name="Carly Fabian" userId="3eb851e7-1ad9-4b43-ae22-5363f111bb1a" providerId="ADAL" clId="{A1C3982C-5CA4-9D44-9C99-01909E384587}" dt="2020-11-20T16:43:41.192" v="1472" actId="20577"/>
        <pc:sldMkLst>
          <pc:docMk/>
          <pc:sldMk cId="4237890062" sldId="276"/>
        </pc:sldMkLst>
        <pc:spChg chg="mod">
          <ac:chgData name="Carly Fabian" userId="3eb851e7-1ad9-4b43-ae22-5363f111bb1a" providerId="ADAL" clId="{A1C3982C-5CA4-9D44-9C99-01909E384587}" dt="2020-11-20T15:35:03.210" v="80" actId="1076"/>
          <ac:spMkLst>
            <pc:docMk/>
            <pc:sldMk cId="4237890062" sldId="276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43:41.192" v="1472" actId="20577"/>
          <ac:spMkLst>
            <pc:docMk/>
            <pc:sldMk cId="4237890062" sldId="276"/>
            <ac:spMk id="10" creationId="{00000000-0000-0000-0000-000000000000}"/>
          </ac:spMkLst>
        </pc:spChg>
        <pc:picChg chg="mod">
          <ac:chgData name="Carly Fabian" userId="3eb851e7-1ad9-4b43-ae22-5363f111bb1a" providerId="ADAL" clId="{A1C3982C-5CA4-9D44-9C99-01909E384587}" dt="2020-11-20T15:34:49.039" v="44" actId="1076"/>
          <ac:picMkLst>
            <pc:docMk/>
            <pc:sldMk cId="4237890062" sldId="276"/>
            <ac:picMk id="8" creationId="{00000000-0000-0000-0000-000000000000}"/>
          </ac:picMkLst>
        </pc:picChg>
      </pc:sldChg>
      <pc:sldChg chg="new del">
        <pc:chgData name="Carly Fabian" userId="3eb851e7-1ad9-4b43-ae22-5363f111bb1a" providerId="ADAL" clId="{A1C3982C-5CA4-9D44-9C99-01909E384587}" dt="2020-11-20T15:49:24.621" v="937" actId="680"/>
        <pc:sldMkLst>
          <pc:docMk/>
          <pc:sldMk cId="679769151" sldId="277"/>
        </pc:sldMkLst>
      </pc:sldChg>
      <pc:sldChg chg="addSp modSp new del">
        <pc:chgData name="Carly Fabian" userId="3eb851e7-1ad9-4b43-ae22-5363f111bb1a" providerId="ADAL" clId="{A1C3982C-5CA4-9D44-9C99-01909E384587}" dt="2020-11-20T15:49:19.187" v="935" actId="2696"/>
        <pc:sldMkLst>
          <pc:docMk/>
          <pc:sldMk cId="709306046" sldId="277"/>
        </pc:sldMkLst>
        <pc:spChg chg="add mod">
          <ac:chgData name="Carly Fabian" userId="3eb851e7-1ad9-4b43-ae22-5363f111bb1a" providerId="ADAL" clId="{A1C3982C-5CA4-9D44-9C99-01909E384587}" dt="2020-11-20T15:49:15.023" v="934"/>
          <ac:spMkLst>
            <pc:docMk/>
            <pc:sldMk cId="709306046" sldId="277"/>
            <ac:spMk id="4" creationId="{688C0B75-A095-DA44-90B6-F74658EBE099}"/>
          </ac:spMkLst>
        </pc:spChg>
      </pc:sldChg>
      <pc:sldChg chg="addSp delSp modSp add mod">
        <pc:chgData name="Carly Fabian" userId="3eb851e7-1ad9-4b43-ae22-5363f111bb1a" providerId="ADAL" clId="{A1C3982C-5CA4-9D44-9C99-01909E384587}" dt="2020-11-20T15:58:18.279" v="1138" actId="1076"/>
        <pc:sldMkLst>
          <pc:docMk/>
          <pc:sldMk cId="1715396518" sldId="277"/>
        </pc:sldMkLst>
        <pc:spChg chg="add mod">
          <ac:chgData name="Carly Fabian" userId="3eb851e7-1ad9-4b43-ae22-5363f111bb1a" providerId="ADAL" clId="{A1C3982C-5CA4-9D44-9C99-01909E384587}" dt="2020-11-20T15:51:56.005" v="1004" actId="1076"/>
          <ac:spMkLst>
            <pc:docMk/>
            <pc:sldMk cId="1715396518" sldId="277"/>
            <ac:spMk id="2" creationId="{289D13F6-80FC-4E47-944F-EA7ABD3152E2}"/>
          </ac:spMkLst>
        </pc:spChg>
        <pc:spChg chg="add mod">
          <ac:chgData name="Carly Fabian" userId="3eb851e7-1ad9-4b43-ae22-5363f111bb1a" providerId="ADAL" clId="{A1C3982C-5CA4-9D44-9C99-01909E384587}" dt="2020-11-20T15:58:18.279" v="1138" actId="1076"/>
          <ac:spMkLst>
            <pc:docMk/>
            <pc:sldMk cId="1715396518" sldId="277"/>
            <ac:spMk id="7" creationId="{2167B25B-C7B4-2045-9AB7-89A6B982BD68}"/>
          </ac:spMkLst>
        </pc:spChg>
        <pc:spChg chg="mod">
          <ac:chgData name="Carly Fabian" userId="3eb851e7-1ad9-4b43-ae22-5363f111bb1a" providerId="ADAL" clId="{A1C3982C-5CA4-9D44-9C99-01909E384587}" dt="2020-11-20T15:51:22.608" v="998" actId="20577"/>
          <ac:spMkLst>
            <pc:docMk/>
            <pc:sldMk cId="1715396518" sldId="277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5:58:13.102" v="1137" actId="20577"/>
          <ac:spMkLst>
            <pc:docMk/>
            <pc:sldMk cId="1715396518" sldId="277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5:50:52.410" v="960" actId="478"/>
          <ac:picMkLst>
            <pc:docMk/>
            <pc:sldMk cId="1715396518" sldId="277"/>
            <ac:picMk id="6" creationId="{B02D7950-267A-624F-B5E7-637C35A3D37D}"/>
          </ac:picMkLst>
        </pc:picChg>
      </pc:sldChg>
      <pc:sldChg chg="addSp delSp modSp add mod ord setBg">
        <pc:chgData name="Carly Fabian" userId="3eb851e7-1ad9-4b43-ae22-5363f111bb1a" providerId="ADAL" clId="{A1C3982C-5CA4-9D44-9C99-01909E384587}" dt="2020-11-20T16:44:18.536" v="1485" actId="20577"/>
        <pc:sldMkLst>
          <pc:docMk/>
          <pc:sldMk cId="1073332737" sldId="278"/>
        </pc:sldMkLst>
        <pc:spChg chg="del mod">
          <ac:chgData name="Carly Fabian" userId="3eb851e7-1ad9-4b43-ae22-5363f111bb1a" providerId="ADAL" clId="{A1C3982C-5CA4-9D44-9C99-01909E384587}" dt="2020-11-20T15:53:41.947" v="1020"/>
          <ac:spMkLst>
            <pc:docMk/>
            <pc:sldMk cId="1073332737" sldId="278"/>
            <ac:spMk id="2" creationId="{289D13F6-80FC-4E47-944F-EA7ABD3152E2}"/>
          </ac:spMkLst>
        </pc:spChg>
        <pc:spChg chg="del mod">
          <ac:chgData name="Carly Fabian" userId="3eb851e7-1ad9-4b43-ae22-5363f111bb1a" providerId="ADAL" clId="{A1C3982C-5CA4-9D44-9C99-01909E384587}" dt="2020-11-20T15:53:43.934" v="1022"/>
          <ac:spMkLst>
            <pc:docMk/>
            <pc:sldMk cId="1073332737" sldId="278"/>
            <ac:spMk id="7" creationId="{2167B25B-C7B4-2045-9AB7-89A6B982BD68}"/>
          </ac:spMkLst>
        </pc:spChg>
        <pc:spChg chg="mod">
          <ac:chgData name="Carly Fabian" userId="3eb851e7-1ad9-4b43-ae22-5363f111bb1a" providerId="ADAL" clId="{A1C3982C-5CA4-9D44-9C99-01909E384587}" dt="2020-11-20T16:44:18.536" v="1485" actId="20577"/>
          <ac:spMkLst>
            <pc:docMk/>
            <pc:sldMk cId="1073332737" sldId="278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27:18.453" v="1362" actId="26606"/>
          <ac:spMkLst>
            <pc:docMk/>
            <pc:sldMk cId="1073332737" sldId="278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6:27:18.851" v="1364" actId="931"/>
          <ac:picMkLst>
            <pc:docMk/>
            <pc:sldMk cId="1073332737" sldId="278"/>
            <ac:picMk id="4" creationId="{E0156BE4-71F5-AE4C-8206-B2D5C975553C}"/>
          </ac:picMkLst>
        </pc:picChg>
        <pc:picChg chg="add del">
          <ac:chgData name="Carly Fabian" userId="3eb851e7-1ad9-4b43-ae22-5363f111bb1a" providerId="ADAL" clId="{A1C3982C-5CA4-9D44-9C99-01909E384587}" dt="2020-11-20T16:27:20.493" v="1365" actId="478"/>
          <ac:picMkLst>
            <pc:docMk/>
            <pc:sldMk cId="1073332737" sldId="278"/>
            <ac:picMk id="8" creationId="{00000000-0000-0000-0000-000000000000}"/>
          </ac:picMkLst>
        </pc:picChg>
        <pc:cxnChg chg="add del">
          <ac:chgData name="Carly Fabian" userId="3eb851e7-1ad9-4b43-ae22-5363f111bb1a" providerId="ADAL" clId="{A1C3982C-5CA4-9D44-9C99-01909E384587}" dt="2020-11-20T16:27:18.453" v="1362" actId="26606"/>
          <ac:cxnSpMkLst>
            <pc:docMk/>
            <pc:sldMk cId="1073332737" sldId="278"/>
            <ac:cxnSpMk id="15" creationId="{A7F400EE-A8A5-48AF-B4D6-291B52C6F0B0}"/>
          </ac:cxnSpMkLst>
        </pc:cxnChg>
      </pc:sldChg>
      <pc:sldChg chg="addSp delSp modSp add mod">
        <pc:chgData name="Carly Fabian" userId="3eb851e7-1ad9-4b43-ae22-5363f111bb1a" providerId="ADAL" clId="{A1C3982C-5CA4-9D44-9C99-01909E384587}" dt="2020-11-20T16:04:38.505" v="1263" actId="20577"/>
        <pc:sldMkLst>
          <pc:docMk/>
          <pc:sldMk cId="2054287356" sldId="279"/>
        </pc:sldMkLst>
        <pc:spChg chg="mod">
          <ac:chgData name="Carly Fabian" userId="3eb851e7-1ad9-4b43-ae22-5363f111bb1a" providerId="ADAL" clId="{A1C3982C-5CA4-9D44-9C99-01909E384587}" dt="2020-11-20T16:04:38.505" v="1263" actId="20577"/>
          <ac:spMkLst>
            <pc:docMk/>
            <pc:sldMk cId="2054287356" sldId="279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5:58:44.914" v="1141" actId="20577"/>
          <ac:spMkLst>
            <pc:docMk/>
            <pc:sldMk cId="2054287356" sldId="279"/>
            <ac:spMk id="10" creationId="{00000000-0000-0000-0000-000000000000}"/>
          </ac:spMkLst>
        </pc:spChg>
        <pc:picChg chg="add del mod">
          <ac:chgData name="Carly Fabian" userId="3eb851e7-1ad9-4b43-ae22-5363f111bb1a" providerId="ADAL" clId="{A1C3982C-5CA4-9D44-9C99-01909E384587}" dt="2020-11-20T16:02:25.154" v="1190" actId="478"/>
          <ac:picMkLst>
            <pc:docMk/>
            <pc:sldMk cId="2054287356" sldId="279"/>
            <ac:picMk id="3" creationId="{175B6B60-8D49-0345-96FE-4053CBF41FD9}"/>
          </ac:picMkLst>
        </pc:picChg>
        <pc:picChg chg="add mod">
          <ac:chgData name="Carly Fabian" userId="3eb851e7-1ad9-4b43-ae22-5363f111bb1a" providerId="ADAL" clId="{A1C3982C-5CA4-9D44-9C99-01909E384587}" dt="2020-11-20T16:04:32.191" v="1262" actId="1076"/>
          <ac:picMkLst>
            <pc:docMk/>
            <pc:sldMk cId="2054287356" sldId="279"/>
            <ac:picMk id="5" creationId="{646A9A82-F61E-174B-92BF-68EE49728FA5}"/>
          </ac:picMkLst>
        </pc:picChg>
      </pc:sldChg>
      <pc:sldChg chg="modSp add mod ord">
        <pc:chgData name="Carly Fabian" userId="3eb851e7-1ad9-4b43-ae22-5363f111bb1a" providerId="ADAL" clId="{A1C3982C-5CA4-9D44-9C99-01909E384587}" dt="2020-11-20T16:39:53.834" v="1447" actId="20577"/>
        <pc:sldMkLst>
          <pc:docMk/>
          <pc:sldMk cId="1340423225" sldId="280"/>
        </pc:sldMkLst>
        <pc:spChg chg="mod">
          <ac:chgData name="Carly Fabian" userId="3eb851e7-1ad9-4b43-ae22-5363f111bb1a" providerId="ADAL" clId="{A1C3982C-5CA4-9D44-9C99-01909E384587}" dt="2020-11-20T16:35:26.032" v="1404"/>
          <ac:spMkLst>
            <pc:docMk/>
            <pc:sldMk cId="1340423225" sldId="280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39:53.834" v="1447" actId="20577"/>
          <ac:spMkLst>
            <pc:docMk/>
            <pc:sldMk cId="1340423225" sldId="280"/>
            <ac:spMk id="10" creationId="{00000000-0000-0000-0000-000000000000}"/>
          </ac:spMkLst>
        </pc:spChg>
        <pc:picChg chg="mod">
          <ac:chgData name="Carly Fabian" userId="3eb851e7-1ad9-4b43-ae22-5363f111bb1a" providerId="ADAL" clId="{A1C3982C-5CA4-9D44-9C99-01909E384587}" dt="2020-11-20T16:34:54.545" v="1402" actId="14826"/>
          <ac:picMkLst>
            <pc:docMk/>
            <pc:sldMk cId="1340423225" sldId="280"/>
            <ac:picMk id="5" creationId="{9DA473D2-869F-5C4D-AC28-B3CBAEE044A1}"/>
          </ac:picMkLst>
        </pc:picChg>
      </pc:sldChg>
      <pc:sldChg chg="modSp add ord">
        <pc:chgData name="Carly Fabian" userId="3eb851e7-1ad9-4b43-ae22-5363f111bb1a" providerId="ADAL" clId="{A1C3982C-5CA4-9D44-9C99-01909E384587}" dt="2020-11-20T16:37:57.896" v="1423"/>
        <pc:sldMkLst>
          <pc:docMk/>
          <pc:sldMk cId="1095489878" sldId="281"/>
        </pc:sldMkLst>
        <pc:spChg chg="mod">
          <ac:chgData name="Carly Fabian" userId="3eb851e7-1ad9-4b43-ae22-5363f111bb1a" providerId="ADAL" clId="{A1C3982C-5CA4-9D44-9C99-01909E384587}" dt="2020-11-20T16:37:45.298" v="1421"/>
          <ac:spMkLst>
            <pc:docMk/>
            <pc:sldMk cId="1095489878" sldId="281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37:57.896" v="1423"/>
          <ac:spMkLst>
            <pc:docMk/>
            <pc:sldMk cId="1095489878" sldId="281"/>
            <ac:spMk id="10" creationId="{00000000-0000-0000-0000-000000000000}"/>
          </ac:spMkLst>
        </pc:spChg>
        <pc:picChg chg="mod">
          <ac:chgData name="Carly Fabian" userId="3eb851e7-1ad9-4b43-ae22-5363f111bb1a" providerId="ADAL" clId="{A1C3982C-5CA4-9D44-9C99-01909E384587}" dt="2020-11-20T16:37:30.743" v="1419" actId="14826"/>
          <ac:picMkLst>
            <pc:docMk/>
            <pc:sldMk cId="1095489878" sldId="281"/>
            <ac:picMk id="5" creationId="{9DA473D2-869F-5C4D-AC28-B3CBAEE044A1}"/>
          </ac:picMkLst>
        </pc:picChg>
      </pc:sldChg>
      <pc:sldChg chg="modSp add ord">
        <pc:chgData name="Carly Fabian" userId="3eb851e7-1ad9-4b43-ae22-5363f111bb1a" providerId="ADAL" clId="{A1C3982C-5CA4-9D44-9C99-01909E384587}" dt="2020-11-20T16:42:21.508" v="1459" actId="14826"/>
        <pc:sldMkLst>
          <pc:docMk/>
          <pc:sldMk cId="3743081163" sldId="282"/>
        </pc:sldMkLst>
        <pc:spChg chg="mod">
          <ac:chgData name="Carly Fabian" userId="3eb851e7-1ad9-4b43-ae22-5363f111bb1a" providerId="ADAL" clId="{A1C3982C-5CA4-9D44-9C99-01909E384587}" dt="2020-11-20T16:41:38.791" v="1454"/>
          <ac:spMkLst>
            <pc:docMk/>
            <pc:sldMk cId="3743081163" sldId="282"/>
            <ac:spMk id="9" creationId="{00000000-0000-0000-0000-000000000000}"/>
          </ac:spMkLst>
        </pc:spChg>
        <pc:spChg chg="mod">
          <ac:chgData name="Carly Fabian" userId="3eb851e7-1ad9-4b43-ae22-5363f111bb1a" providerId="ADAL" clId="{A1C3982C-5CA4-9D44-9C99-01909E384587}" dt="2020-11-20T16:41:49.541" v="1455"/>
          <ac:spMkLst>
            <pc:docMk/>
            <pc:sldMk cId="3743081163" sldId="282"/>
            <ac:spMk id="10" creationId="{00000000-0000-0000-0000-000000000000}"/>
          </ac:spMkLst>
        </pc:spChg>
        <pc:picChg chg="mod">
          <ac:chgData name="Carly Fabian" userId="3eb851e7-1ad9-4b43-ae22-5363f111bb1a" providerId="ADAL" clId="{A1C3982C-5CA4-9D44-9C99-01909E384587}" dt="2020-11-20T16:42:21.508" v="1459" actId="14826"/>
          <ac:picMkLst>
            <pc:docMk/>
            <pc:sldMk cId="3743081163" sldId="282"/>
            <ac:picMk id="5" creationId="{E9D851B8-CA20-2743-AAE1-79BE0535F7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1F38-2222-2848-AC4D-5F567DB7EA9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c.com/assets/site_18/files/world%20bank/eric%20holder%20remarks%20at%2025th%20anniversary%20of%20fca%20-%20doj%202012%20press%20release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.gov/news/speech/spch100913mjw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esa de trabaj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3537" cy="7024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100" y="3413951"/>
            <a:ext cx="4464928" cy="1018349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Enlisting Whistleblowers in the Fight Against Corruption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7318" y="5286823"/>
            <a:ext cx="45339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</a:rPr>
              <a:t>John </a:t>
            </a:r>
            <a:r>
              <a:rPr lang="en-US" sz="2400" err="1">
                <a:solidFill>
                  <a:srgbClr val="FFFFFF"/>
                </a:solidFill>
              </a:rPr>
              <a:t>Kostyack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algn="l"/>
            <a:r>
              <a:rPr lang="en-US" sz="2400">
                <a:solidFill>
                  <a:srgbClr val="FFFFFF"/>
                </a:solidFill>
              </a:rPr>
              <a:t>National Whistleblower Center (USA)</a:t>
            </a:r>
          </a:p>
          <a:p>
            <a:pPr algn="l"/>
            <a:r>
              <a:rPr lang="en-US" sz="2400">
                <a:solidFill>
                  <a:srgbClr val="FFFFFF"/>
                </a:solidFill>
                <a:cs typeface="Calibri"/>
              </a:rPr>
              <a:t>24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24638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Potential Whistleblowers are Watching</a:t>
            </a:r>
            <a:endParaRPr lang="en-US" sz="310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Autofit/>
          </a:bodyPr>
          <a:lstStyle/>
          <a:p>
            <a:r>
              <a:rPr lang="en-US" sz="2000"/>
              <a:t>The widespread failure of government, corporations and the media to protect whistleblowers from retaliation is well-known to potential whistleblowers</a:t>
            </a:r>
          </a:p>
          <a:p>
            <a:r>
              <a:rPr lang="en-US" sz="2000"/>
              <a:t>Each new case of retaliation may be seen by potential whistleblowers as further evidence that disclosure is not worth the risk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473D2-869F-5C4D-AC28-B3CBAEE0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95" r="35895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D16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2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Three Components of  Successful Whistleblower Laws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Protecting and Incentivizing Whistleblowers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/>
              <a:t>Effective anti-corruption programs include the following whistleblower protections:</a:t>
            </a:r>
          </a:p>
          <a:p>
            <a:pPr marL="514350" indent="-514350">
              <a:buAutoNum type="arabicPeriod"/>
            </a:pPr>
            <a:r>
              <a:rPr lang="en-US" sz="2000"/>
              <a:t>Confidential reporting</a:t>
            </a:r>
            <a:endParaRPr lang="en-US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/>
              <a:t>A whistleblower office charged with investigating disclosures and using them to build cases</a:t>
            </a:r>
            <a:endParaRPr lang="en-US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/>
              <a:t>Guaranteed financial awards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i="1"/>
              <a:t>The percentage of monetary sanctions provided to the whistleblower is linked to the whistleblower’s role in the successful outcome </a:t>
            </a:r>
            <a:r>
              <a:rPr lang="en-US" sz="2000"/>
              <a:t>	</a:t>
            </a:r>
            <a:endParaRPr lang="en-US" sz="2000">
              <a:cs typeface="Calibri"/>
            </a:endParaRPr>
          </a:p>
        </p:txBody>
      </p:sp>
      <p:pic>
        <p:nvPicPr>
          <p:cNvPr id="5" name="Picture 4" descr="A picture containing table, indoor, sitting, bottle&#10;&#10;Description automatically generated">
            <a:extLst>
              <a:ext uri="{FF2B5EF4-FFF2-40B4-BE49-F238E27FC236}">
                <a16:creationId xmlns:a16="http://schemas.microsoft.com/office/drawing/2014/main" id="{9DA473D2-869F-5C4D-AC28-B3CBAEE04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5" r="22193" b="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D16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5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Whistleblower Successes in the United States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6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U.S. Whistleblower Laws</a:t>
            </a:r>
            <a:endParaRPr lang="en-US" sz="410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The United States has over 50 whistleblower laws at the federal, state and local levels</a:t>
            </a:r>
          </a:p>
          <a:p>
            <a:r>
              <a:rPr lang="en-US" sz="2000"/>
              <a:t>Many have done a poor job protecting whistleblowers from retaliation; advocacy for stronger protections is needed</a:t>
            </a:r>
            <a:endParaRPr lang="en-US" sz="2000">
              <a:cs typeface="Calibri"/>
            </a:endParaRPr>
          </a:p>
          <a:p>
            <a:r>
              <a:rPr lang="en-US" sz="2000"/>
              <a:t>This presentation focuses on the most successful whistleblower laws, the ”reward” laws</a:t>
            </a:r>
            <a:endParaRPr lang="en-US" sz="20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851B8-CA20-2743-AAE1-79BE0535F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41" r="3364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376E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8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Top Whistleblower Reward Laws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u="sng"/>
              <a:t>Dodd-Frank Act</a:t>
            </a:r>
            <a:r>
              <a:rPr lang="en-US" sz="2000"/>
              <a:t>: fraud in connection with securities and commodities trading</a:t>
            </a:r>
          </a:p>
          <a:p>
            <a:r>
              <a:rPr lang="en-US" sz="2000" u="sng"/>
              <a:t>Foreign Corrupt Practices Act</a:t>
            </a:r>
            <a:r>
              <a:rPr lang="en-US" sz="2000"/>
              <a:t>: bribery of foreign officials</a:t>
            </a:r>
            <a:endParaRPr lang="en-US" sz="2000" u="sng"/>
          </a:p>
          <a:p>
            <a:r>
              <a:rPr lang="en-US" sz="2000" u="sng"/>
              <a:t>False Claims Act</a:t>
            </a:r>
            <a:r>
              <a:rPr lang="en-US" sz="2000"/>
              <a:t>: fraud in connection with government contracting and permitting (includes customs fraud) </a:t>
            </a:r>
            <a:endParaRPr lang="en-US" sz="2000" u="sng"/>
          </a:p>
          <a:p>
            <a:r>
              <a:rPr lang="en-US" sz="2000" u="sng"/>
              <a:t>Internal Revenue Code</a:t>
            </a:r>
            <a:r>
              <a:rPr lang="en-US" sz="2000"/>
              <a:t>: tax evasion and money laundering</a:t>
            </a:r>
            <a:endParaRPr lang="en-US" sz="2000">
              <a:cs typeface="Calibri"/>
            </a:endParaRPr>
          </a:p>
        </p:txBody>
      </p:sp>
      <p:pic>
        <p:nvPicPr>
          <p:cNvPr id="5" name="Picture 4" descr="A picture containing scale, sitting, table, small&#10;&#10;Description automatically generated">
            <a:extLst>
              <a:ext uri="{FF2B5EF4-FFF2-40B4-BE49-F238E27FC236}">
                <a16:creationId xmlns:a16="http://schemas.microsoft.com/office/drawing/2014/main" id="{E9D851B8-CA20-2743-AAE1-79BE0535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6" r="28907" b="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376E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1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4428" y="457200"/>
            <a:ext cx="8229600" cy="1143000"/>
          </a:xfrm>
        </p:spPr>
        <p:txBody>
          <a:bodyPr/>
          <a:lstStyle/>
          <a:p>
            <a:r>
              <a:rPr lang="en-US"/>
              <a:t>The Success of U.S. Reward Laws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255181" y="1874837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Since the False Claims Act was enacted in 1987, the government has recovered $438B and whistleblowers have received $6.4B</a:t>
            </a:r>
          </a:p>
          <a:p>
            <a:r>
              <a:rPr lang="en-US" sz="2400"/>
              <a:t>Since 2007, the IRS Whistleblower Office has collected $5.7B and awarded whistleblowers $932M</a:t>
            </a:r>
            <a:endParaRPr lang="en-US" sz="2400">
              <a:cs typeface="Calibri"/>
            </a:endParaRPr>
          </a:p>
          <a:p>
            <a:r>
              <a:rPr lang="en-US" sz="2400"/>
              <a:t>From 2011 to 2019, the SEC recovered $2B due to whistleblower disclosures and paid $387M to whistleblowers</a:t>
            </a:r>
            <a:endParaRPr lang="en-US" sz="2400">
              <a:cs typeface="Calibri"/>
            </a:endParaRPr>
          </a:p>
          <a:p>
            <a:r>
              <a:rPr lang="en-US" sz="2400"/>
              <a:t>From 2011 to 2017, 2,655 whistleblowers from 113 countries filed claims through the Foreign Corrupt Practices Act and over $40M has been paid to non-U.S. citizens </a:t>
            </a:r>
            <a:endParaRPr lang="en-US" sz="2400">
              <a:cs typeface="Calibri"/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789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8107" y="239240"/>
            <a:ext cx="8540712" cy="1562325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Whistleblowers are Vital to </a:t>
            </a:r>
            <a:br>
              <a:rPr lang="en-US"/>
            </a:br>
            <a:r>
              <a:rPr lang="en-US"/>
              <a:t>the U.S. Department of Justice's Civil Fraud Program 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255181" y="1874837"/>
            <a:ext cx="8229600" cy="4525963"/>
          </a:xfrm>
        </p:spPr>
        <p:txBody>
          <a:bodyPr>
            <a:normAutofit/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46A9A82-F61E-174B-92BF-68EE49728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52" y="1876645"/>
            <a:ext cx="7293935" cy="48671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428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5202" y="1065897"/>
            <a:ext cx="7411241" cy="710149"/>
          </a:xfrm>
        </p:spPr>
        <p:txBody>
          <a:bodyPr>
            <a:normAutofit fontScale="90000"/>
          </a:bodyPr>
          <a:lstStyle/>
          <a:p>
            <a:r>
              <a:rPr lang="en-US"/>
              <a:t>Praise for Whistleblower Laws from Law Enforcement Officials</a:t>
            </a:r>
            <a:endParaRPr lang="en-US">
              <a:cs typeface="Calibri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00134" y="203615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9210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i="1">
                <a:latin typeface="Avenir"/>
              </a:rPr>
              <a:t>[T]he False Claims Act has provided ordinary Americans with essential tools to combat fraud . . . their impact has been nothing short of profound.</a:t>
            </a:r>
            <a:endParaRPr lang="en-US" sz="2000">
              <a:latin typeface="Avenir"/>
            </a:endParaRPr>
          </a:p>
          <a:p>
            <a:pPr marL="2921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latin typeface="Avenir"/>
              </a:rPr>
              <a:t>— Former Attorney General Eric Holder, U.S. Department of Justice, </a:t>
            </a:r>
            <a:r>
              <a:rPr lang="en-US" sz="1200">
                <a:latin typeface="Avenir"/>
                <a:hlinkClick r:id="rId3"/>
              </a:rPr>
              <a:t>remarks at the 25th anniversary of the False Claims Act</a:t>
            </a:r>
            <a:r>
              <a:rPr lang="en-US" sz="1200">
                <a:latin typeface="Avenir"/>
              </a:rPr>
              <a:t> (January 31, 2012).</a:t>
            </a:r>
          </a:p>
          <a:p>
            <a:pPr marL="2921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i="1">
              <a:latin typeface="Avenir" panose="02000503020000020003" pitchFamily="2" charset="0"/>
              <a:ea typeface="Avenir Book" charset="0"/>
              <a:cs typeface="Avenir Book" charset="0"/>
            </a:endParaRPr>
          </a:p>
          <a:p>
            <a:pPr marL="2921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i="1">
              <a:latin typeface="Avenir" panose="02000503020000020003" pitchFamily="2" charset="0"/>
              <a:ea typeface="Avenir Book" charset="0"/>
              <a:cs typeface="Avenir Book" charset="0"/>
            </a:endParaRPr>
          </a:p>
          <a:p>
            <a:pPr marL="2921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i="1">
              <a:latin typeface="Avenir" panose="02000503020000020003" pitchFamily="2" charset="0"/>
              <a:ea typeface="Avenir Book" charset="0"/>
              <a:cs typeface="Avenir Book" charset="0"/>
            </a:endParaRPr>
          </a:p>
          <a:p>
            <a:pPr marL="29210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i="1">
                <a:latin typeface="Avenir"/>
                <a:ea typeface="Avenir Book" charset="0"/>
                <a:cs typeface="Avenir Book" charset="0"/>
              </a:rPr>
              <a:t>The SEC “whistleblower program . . . has rapidly become a tremendously effective force-multiplier, generating high quality tips, and in some cases virtual blueprints laying out an entire enterprise, directing us to the heart of the alleged fraud." </a:t>
            </a:r>
          </a:p>
          <a:p>
            <a:pPr marL="2921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>
              <a:latin typeface="Avenir Book" charset="0"/>
              <a:ea typeface="Avenir Book" charset="0"/>
              <a:cs typeface="Avenir Book" charset="0"/>
            </a:endParaRPr>
          </a:p>
          <a:p>
            <a:pPr marL="2921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latin typeface="Avenir Book"/>
                <a:ea typeface="Avenir Book" charset="0"/>
                <a:cs typeface="Avenir Book" charset="0"/>
              </a:rPr>
              <a:t>— Chairman Mary Jo White, Securities and Exchange Commission, </a:t>
            </a:r>
            <a:r>
              <a:rPr lang="en-US" sz="1200">
                <a:latin typeface="Avenir Book"/>
                <a:ea typeface="Avenir Book" charset="0"/>
                <a:cs typeface="Avenir Book" charset="0"/>
                <a:hlinkClick r:id="rId4"/>
              </a:rPr>
              <a:t>Remarks at the Securities Enforcement Forum</a:t>
            </a:r>
            <a:r>
              <a:rPr lang="en-US" sz="1200">
                <a:latin typeface="Avenir Book"/>
                <a:ea typeface="Avenir Book" charset="0"/>
                <a:cs typeface="Avenir Book" charset="0"/>
              </a:rPr>
              <a:t>, Washington DC (October 2013)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13F6-80FC-4E47-944F-EA7ABD3152E2}"/>
              </a:ext>
            </a:extLst>
          </p:cNvPr>
          <p:cNvSpPr txBox="1"/>
          <p:nvPr/>
        </p:nvSpPr>
        <p:spPr>
          <a:xfrm>
            <a:off x="85061" y="1484014"/>
            <a:ext cx="797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6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7B25B-C7B4-2045-9AB7-89A6B982BD68}"/>
              </a:ext>
            </a:extLst>
          </p:cNvPr>
          <p:cNvSpPr txBox="1"/>
          <p:nvPr/>
        </p:nvSpPr>
        <p:spPr>
          <a:xfrm>
            <a:off x="85061" y="3618824"/>
            <a:ext cx="797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71539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Why U.S. Whistleblower Laws Matter Outside the U.S.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About the National Whistleblower Center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9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4428" y="457200"/>
            <a:ext cx="8229600" cy="1143000"/>
          </a:xfrm>
        </p:spPr>
        <p:txBody>
          <a:bodyPr/>
          <a:lstStyle/>
          <a:p>
            <a:r>
              <a:rPr lang="en-US"/>
              <a:t>Global Impact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13661" y="1779144"/>
            <a:ext cx="8229600" cy="4525963"/>
          </a:xfrm>
        </p:spPr>
        <p:txBody>
          <a:bodyPr>
            <a:normAutofit/>
          </a:bodyPr>
          <a:lstStyle/>
          <a:p>
            <a:r>
              <a:rPr lang="en-US"/>
              <a:t>As policy makers around the world consider ways to strengthen anti-corruption programs, they can draw lessons from U.S. whistleblower laws</a:t>
            </a:r>
          </a:p>
          <a:p>
            <a:r>
              <a:rPr lang="en-US"/>
              <a:t>U.S. whistleblower laws offer confidentiality and rewards to non-U.S. whistleblowers, even in cases against non-U.S. companies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7333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Thank you for supporting whistleblowers!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5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40242" y="1164265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 National Whistleblower Center is a non-governmental anti-corruption organization, based in Washington, D.C, with a focus on:</a:t>
            </a:r>
          </a:p>
          <a:p>
            <a:pPr marL="514350" indent="-514350">
              <a:buAutoNum type="arabicPeriod"/>
            </a:pPr>
            <a:r>
              <a:rPr lang="en-US"/>
              <a:t>Providing legal assistance to whistleblowers around the world</a:t>
            </a:r>
          </a:p>
          <a:p>
            <a:pPr marL="514350" indent="-514350">
              <a:buAutoNum type="arabicPeriod"/>
            </a:pPr>
            <a:r>
              <a:rPr lang="en-US"/>
              <a:t>Advocating for strong whistleblower policy</a:t>
            </a:r>
          </a:p>
          <a:p>
            <a:pPr marL="514350" indent="-514350">
              <a:buAutoNum type="arabicPeriod"/>
            </a:pPr>
            <a:r>
              <a:rPr lang="en-US"/>
              <a:t>Educating the public about the critical role of whistleblowers in safeguarding democracy and the rule of law</a:t>
            </a:r>
          </a:p>
          <a:p>
            <a:pPr marL="514350" indent="-51435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What is a Whistleblower?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77AD9F-186B-514F-84DA-555DE22915E6}"/>
              </a:ext>
            </a:extLst>
          </p:cNvPr>
          <p:cNvSpPr txBox="1"/>
          <p:nvPr/>
        </p:nvSpPr>
        <p:spPr>
          <a:xfrm>
            <a:off x="3724072" y="629268"/>
            <a:ext cx="493986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latin typeface="+mj-lt"/>
                <a:ea typeface="+mj-ea"/>
                <a:cs typeface="+mj-cs"/>
              </a:rPr>
              <a:t>Definition of a Whistleblower 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/>
              <a:t>A whistleblower is a person who: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/>
              <a:t>Possesses information about serious wrongdoing that is generally unknown by the public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/>
              <a:t>Discloses this information for the purpose of rectifying the wrongdoing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/>
              <a:t>Information is typically disclosed to the government, media and/or employer</a:t>
            </a:r>
          </a:p>
        </p:txBody>
      </p:sp>
      <p:pic>
        <p:nvPicPr>
          <p:cNvPr id="9" name="Picture 8" descr="A picture containing bed, large, baby, group&#10;&#10;Description automatically generated">
            <a:extLst>
              <a:ext uri="{FF2B5EF4-FFF2-40B4-BE49-F238E27FC236}">
                <a16:creationId xmlns:a16="http://schemas.microsoft.com/office/drawing/2014/main" id="{E9348F57-B27E-EB43-907D-FE2739E23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2" r="1429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5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0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Whistleblowers: Essential Partners in the Fight Against Corruption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6176" y="457200"/>
            <a:ext cx="8229600" cy="1143000"/>
          </a:xfrm>
        </p:spPr>
        <p:txBody>
          <a:bodyPr/>
          <a:lstStyle/>
          <a:p>
            <a:pPr algn="l"/>
            <a:r>
              <a:rPr lang="en-US"/>
              <a:t>Whistleblowers are Essential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/>
              <a:t>Addressing large-scale corruption, and securing meaningful penalties and/or jail time, requires powerful evidence</a:t>
            </a:r>
          </a:p>
          <a:p>
            <a:r>
              <a:rPr lang="en-US"/>
              <a:t>Those engaged in corruption are usually skilled at concealing their wrongdoing – e.g., using complex accounting, bribing public officials</a:t>
            </a:r>
          </a:p>
          <a:p>
            <a:r>
              <a:rPr lang="en-US"/>
              <a:t>Those inside corrupt institutions have access to well-hidden information and can interpret it</a:t>
            </a:r>
          </a:p>
        </p:txBody>
      </p:sp>
    </p:spTree>
    <p:extLst>
      <p:ext uri="{BB962C8B-B14F-4D97-AF65-F5344CB8AC3E}">
        <p14:creationId xmlns:p14="http://schemas.microsoft.com/office/powerpoint/2010/main" val="66576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  <a:latin typeface="Kefa"/>
                <a:cs typeface="Kefa"/>
              </a:rPr>
              <a:t>Retaliation: the Greatest Obstacle to Enlisting Whistleblowers as Partners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9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sz="3200"/>
              <a:t>The Threat of Retaliation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Autofit/>
          </a:bodyPr>
          <a:lstStyle/>
          <a:p>
            <a:r>
              <a:rPr lang="en-US" sz="2000"/>
              <a:t>Wrongdoers frequently destroy the lives and livelihoods of whistleblowers to stop and discredit them and to deter future whistleblowing</a:t>
            </a:r>
          </a:p>
          <a:p>
            <a:r>
              <a:rPr lang="en-US" sz="2000"/>
              <a:t>Those with access to information about large-scale corruption are often executives with much to lose if wrongdoers learn of their disclosures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473D2-869F-5C4D-AC28-B3CBAEE0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16" r="22516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D16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8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33156A10AB4AA36D3D7BD17AB64D" ma:contentTypeVersion="12" ma:contentTypeDescription="Create a new document." ma:contentTypeScope="" ma:versionID="aa30a3b66f983dcd59e9fc87572d0841">
  <xsd:schema xmlns:xsd="http://www.w3.org/2001/XMLSchema" xmlns:xs="http://www.w3.org/2001/XMLSchema" xmlns:p="http://schemas.microsoft.com/office/2006/metadata/properties" xmlns:ns2="0db04da3-9c40-402c-a0b8-dee7933c9665" xmlns:ns3="3e2f67f2-8279-4976-a7cb-852c0a2f1f4b" targetNamespace="http://schemas.microsoft.com/office/2006/metadata/properties" ma:root="true" ma:fieldsID="80c718f89588a40a663c89becfe4d9c9" ns2:_="" ns3:_="">
    <xsd:import namespace="0db04da3-9c40-402c-a0b8-dee7933c9665"/>
    <xsd:import namespace="3e2f67f2-8279-4976-a7cb-852c0a2f1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04da3-9c40-402c-a0b8-dee7933c9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f67f2-8279-4976-a7cb-852c0a2f1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F6CFEA-3A14-4F35-A6FC-02580DBF2CA4}">
  <ds:schemaRefs>
    <ds:schemaRef ds:uri="0db04da3-9c40-402c-a0b8-dee7933c9665"/>
    <ds:schemaRef ds:uri="3e2f67f2-8279-4976-a7cb-852c0a2f1f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683828-F956-4CC8-86B5-C0DD0BE6E2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6796CC-6FAB-479B-A9F5-6EC5C87DB017}">
  <ds:schemaRefs>
    <ds:schemaRef ds:uri="0db04da3-9c40-402c-a0b8-dee7933c9665"/>
    <ds:schemaRef ds:uri="3e2f67f2-8279-4976-a7cb-852c0a2f1f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Enlisting Whistleblowers in the Fight Against Corruption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Whistleblowers are Essential</vt:lpstr>
      <vt:lpstr>PowerPoint Presentation</vt:lpstr>
      <vt:lpstr>The Threat of Retaliation</vt:lpstr>
      <vt:lpstr>Potential Whistleblowers are Watching</vt:lpstr>
      <vt:lpstr>PowerPoint Presentation</vt:lpstr>
      <vt:lpstr>Protecting and Incentivizing Whistleblowers</vt:lpstr>
      <vt:lpstr>PowerPoint Presentation</vt:lpstr>
      <vt:lpstr>U.S. Whistleblower Laws</vt:lpstr>
      <vt:lpstr>Top Whistleblower Reward Laws</vt:lpstr>
      <vt:lpstr>The Success of U.S. Reward Laws</vt:lpstr>
      <vt:lpstr>Whistleblowers are Vital to  the U.S. Department of Justice's Civil Fraud Program </vt:lpstr>
      <vt:lpstr>Praise for Whistleblower Laws from Law Enforcement Officials</vt:lpstr>
      <vt:lpstr>PowerPoint Presentation</vt:lpstr>
      <vt:lpstr>Global 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Enlisting Whistleblowers in the Fight Against Corruption</dc:title>
  <dc:creator>Carly Fabian</dc:creator>
  <cp:revision>1</cp:revision>
  <dcterms:created xsi:type="dcterms:W3CDTF">2020-11-20T16:21:56Z</dcterms:created>
  <dcterms:modified xsi:type="dcterms:W3CDTF">2020-11-20T17:02:58Z</dcterms:modified>
</cp:coreProperties>
</file>